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20104100" cy="11309350"/>
  <p:notesSz cx="20104100" cy="11309350"/>
  <p:defaultTextStyle>
    <a:defPPr rtl="0">
      <a:defRPr lang="es-US" kern="0"/>
    </a:defPPr>
    <a:lvl1pPr rtl="0"/>
    <a:lvl2pPr rtl="0"/>
    <a:lvl3pPr rtl="0"/>
    <a:lvl4pPr rtl="0"/>
    <a:lvl5pPr rtl="0"/>
    <a:lvl6pPr rtl="0"/>
    <a:lvl7pPr rtl="0"/>
    <a:lvl8pPr rtl="0"/>
    <a:lvl9pPr rtl="0"/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2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88787" y="7205063"/>
            <a:ext cx="11025505" cy="209867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 sz="7400" b="1" i="0">
                <a:solidFill>
                  <a:srgbClr val="00385F"/>
                </a:solidFill>
                <a:latin typeface="Tahoma"/>
                <a:cs typeface="Tahoma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588787" y="7205063"/>
            <a:ext cx="11025505" cy="209867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 sz="4500" b="0" i="1">
                <a:solidFill>
                  <a:srgbClr val="00385F"/>
                </a:solidFill>
                <a:latin typeface="Arial"/>
                <a:cs typeface="Arial"/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>
              <a:defRPr sz="23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67310" rtl="0">
              <a:lnSpc>
                <a:spcPct val="100000"/>
              </a:lnSpc>
              <a:spcBef>
                <a:spcPts val="20"/>
              </a:spcBef>
            </a:pPr>
            <a:r>
              <a:rPr lang="es-us" spc="175"/>
              <a:t>DriveSafeAlabama.org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8/1/2025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 sz="7400" b="1" i="0">
                <a:solidFill>
                  <a:srgbClr val="00385F"/>
                </a:solidFill>
                <a:latin typeface="Tahoma"/>
                <a:cs typeface="Tahoma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 sz="4500" b="0" i="1">
                <a:solidFill>
                  <a:srgbClr val="00385F"/>
                </a:solidFill>
                <a:latin typeface="Arial"/>
                <a:cs typeface="Arial"/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>
              <a:defRPr sz="23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67310" rtl="0">
              <a:lnSpc>
                <a:spcPct val="100000"/>
              </a:lnSpc>
              <a:spcBef>
                <a:spcPts val="20"/>
              </a:spcBef>
            </a:pPr>
            <a:r>
              <a:rPr lang="es-us" spc="175"/>
              <a:t>DriveSafeAlabama.org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8/1/2025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 sz="7400" b="1" i="0">
                <a:solidFill>
                  <a:srgbClr val="00385F"/>
                </a:solidFill>
                <a:latin typeface="Tahoma"/>
                <a:cs typeface="Tahoma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>
              <a:defRPr sz="23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67310" rtl="0">
              <a:lnSpc>
                <a:spcPct val="100000"/>
              </a:lnSpc>
              <a:spcBef>
                <a:spcPts val="20"/>
              </a:spcBef>
            </a:pPr>
            <a:r>
              <a:rPr lang="es-us" spc="175"/>
              <a:t>DriveSafeAlabama.org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8/1/2025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 sz="7400" b="1" i="0">
                <a:solidFill>
                  <a:srgbClr val="00385F"/>
                </a:solidFill>
                <a:latin typeface="Tahoma"/>
                <a:cs typeface="Tahoma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>
              <a:defRPr sz="23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67310" rtl="0">
              <a:lnSpc>
                <a:spcPct val="100000"/>
              </a:lnSpc>
              <a:spcBef>
                <a:spcPts val="20"/>
              </a:spcBef>
            </a:pPr>
            <a:r>
              <a:rPr lang="es-us" spc="175"/>
              <a:t>DriveSafeAlabama.org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8/1/2025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358323"/>
            <a:ext cx="20104100" cy="950594"/>
          </a:xfrm>
          <a:custGeom>
            <a:avLst/>
            <a:gdLst/>
            <a:ahLst/>
            <a:cxnLst/>
            <a:rect l="l" t="t" r="r" b="b"/>
            <a:pathLst>
              <a:path w="20104100" h="950595">
                <a:moveTo>
                  <a:pt x="0" y="950232"/>
                </a:moveTo>
                <a:lnTo>
                  <a:pt x="20104100" y="950232"/>
                </a:lnTo>
                <a:lnTo>
                  <a:pt x="20104100" y="0"/>
                </a:lnTo>
                <a:lnTo>
                  <a:pt x="0" y="0"/>
                </a:lnTo>
                <a:lnTo>
                  <a:pt x="0" y="950232"/>
                </a:lnTo>
                <a:close/>
              </a:path>
            </a:pathLst>
          </a:custGeom>
          <a:solidFill>
            <a:srgbClr val="00385F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0261300"/>
            <a:ext cx="20104100" cy="97155"/>
          </a:xfrm>
          <a:custGeom>
            <a:avLst/>
            <a:gdLst/>
            <a:ahLst/>
            <a:cxnLst/>
            <a:rect l="l" t="t" r="r" b="b"/>
            <a:pathLst>
              <a:path w="20104100" h="97154">
                <a:moveTo>
                  <a:pt x="0" y="97023"/>
                </a:moveTo>
                <a:lnTo>
                  <a:pt x="20104100" y="97023"/>
                </a:lnTo>
                <a:lnTo>
                  <a:pt x="20104100" y="0"/>
                </a:lnTo>
                <a:lnTo>
                  <a:pt x="0" y="0"/>
                </a:lnTo>
                <a:lnTo>
                  <a:pt x="0" y="97023"/>
                </a:lnTo>
                <a:close/>
              </a:path>
            </a:pathLst>
          </a:custGeom>
          <a:solidFill>
            <a:srgbClr val="FFC115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944067" y="10784010"/>
            <a:ext cx="0" cy="318135"/>
          </a:xfrm>
          <a:custGeom>
            <a:avLst/>
            <a:gdLst/>
            <a:ahLst/>
            <a:cxnLst/>
            <a:rect l="l" t="t" r="r" b="b"/>
            <a:pathLst>
              <a:path h="318134">
                <a:moveTo>
                  <a:pt x="0" y="0"/>
                </a:moveTo>
                <a:lnTo>
                  <a:pt x="0" y="318126"/>
                </a:lnTo>
              </a:path>
            </a:pathLst>
          </a:custGeom>
          <a:ln w="41883">
            <a:solidFill>
              <a:srgbClr val="FFC115"/>
            </a:solidFill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02437" y="10804635"/>
            <a:ext cx="200496" cy="24162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5283172" y="10796244"/>
            <a:ext cx="259715" cy="255904"/>
          </a:xfrm>
          <a:custGeom>
            <a:avLst/>
            <a:gdLst/>
            <a:ahLst/>
            <a:cxnLst/>
            <a:rect l="l" t="t" r="r" b="b"/>
            <a:pathLst>
              <a:path w="259715" h="255904">
                <a:moveTo>
                  <a:pt x="143003" y="0"/>
                </a:moveTo>
                <a:lnTo>
                  <a:pt x="74215" y="16145"/>
                </a:lnTo>
                <a:lnTo>
                  <a:pt x="35373" y="46476"/>
                </a:lnTo>
                <a:lnTo>
                  <a:pt x="9532" y="88439"/>
                </a:lnTo>
                <a:lnTo>
                  <a:pt x="0" y="138341"/>
                </a:lnTo>
                <a:lnTo>
                  <a:pt x="366" y="143660"/>
                </a:lnTo>
                <a:lnTo>
                  <a:pt x="481" y="149011"/>
                </a:lnTo>
                <a:lnTo>
                  <a:pt x="14233" y="197556"/>
                </a:lnTo>
                <a:lnTo>
                  <a:pt x="43799" y="231626"/>
                </a:lnTo>
                <a:lnTo>
                  <a:pt x="91027" y="253106"/>
                </a:lnTo>
                <a:lnTo>
                  <a:pt x="116455" y="255838"/>
                </a:lnTo>
                <a:lnTo>
                  <a:pt x="142770" y="253876"/>
                </a:lnTo>
                <a:lnTo>
                  <a:pt x="143441" y="253876"/>
                </a:lnTo>
                <a:lnTo>
                  <a:pt x="185936" y="240225"/>
                </a:lnTo>
                <a:lnTo>
                  <a:pt x="216950" y="217698"/>
                </a:lnTo>
                <a:lnTo>
                  <a:pt x="135341" y="217698"/>
                </a:lnTo>
                <a:lnTo>
                  <a:pt x="109762" y="216767"/>
                </a:lnTo>
                <a:lnTo>
                  <a:pt x="65472" y="196827"/>
                </a:lnTo>
                <a:lnTo>
                  <a:pt x="44110" y="160138"/>
                </a:lnTo>
                <a:lnTo>
                  <a:pt x="41690" y="136645"/>
                </a:lnTo>
                <a:lnTo>
                  <a:pt x="43581" y="116792"/>
                </a:lnTo>
                <a:lnTo>
                  <a:pt x="58054" y="79892"/>
                </a:lnTo>
                <a:lnTo>
                  <a:pt x="99121" y="45539"/>
                </a:lnTo>
                <a:lnTo>
                  <a:pt x="131531" y="38044"/>
                </a:lnTo>
                <a:lnTo>
                  <a:pt x="231925" y="38044"/>
                </a:lnTo>
                <a:lnTo>
                  <a:pt x="223601" y="28873"/>
                </a:lnTo>
                <a:lnTo>
                  <a:pt x="200904" y="13769"/>
                </a:lnTo>
                <a:lnTo>
                  <a:pt x="182165" y="6022"/>
                </a:lnTo>
                <a:lnTo>
                  <a:pt x="162836" y="1529"/>
                </a:lnTo>
                <a:lnTo>
                  <a:pt x="143003" y="0"/>
                </a:lnTo>
                <a:close/>
              </a:path>
              <a:path w="259715" h="255904">
                <a:moveTo>
                  <a:pt x="231925" y="38044"/>
                </a:moveTo>
                <a:lnTo>
                  <a:pt x="131531" y="38044"/>
                </a:lnTo>
                <a:lnTo>
                  <a:pt x="164186" y="41667"/>
                </a:lnTo>
                <a:lnTo>
                  <a:pt x="192768" y="56678"/>
                </a:lnTo>
                <a:lnTo>
                  <a:pt x="204077" y="68278"/>
                </a:lnTo>
                <a:lnTo>
                  <a:pt x="212158" y="81490"/>
                </a:lnTo>
                <a:lnTo>
                  <a:pt x="217164" y="96165"/>
                </a:lnTo>
                <a:lnTo>
                  <a:pt x="219249" y="112153"/>
                </a:lnTo>
                <a:lnTo>
                  <a:pt x="218068" y="136645"/>
                </a:lnTo>
                <a:lnTo>
                  <a:pt x="200808" y="179489"/>
                </a:lnTo>
                <a:lnTo>
                  <a:pt x="160040" y="211183"/>
                </a:lnTo>
                <a:lnTo>
                  <a:pt x="135341" y="217698"/>
                </a:lnTo>
                <a:lnTo>
                  <a:pt x="216950" y="217698"/>
                </a:lnTo>
                <a:lnTo>
                  <a:pt x="220339" y="215236"/>
                </a:lnTo>
                <a:lnTo>
                  <a:pt x="245305" y="181313"/>
                </a:lnTo>
                <a:lnTo>
                  <a:pt x="258936" y="141037"/>
                </a:lnTo>
                <a:lnTo>
                  <a:pt x="259327" y="97581"/>
                </a:lnTo>
                <a:lnTo>
                  <a:pt x="259332" y="96991"/>
                </a:lnTo>
                <a:lnTo>
                  <a:pt x="252774" y="70678"/>
                </a:lnTo>
                <a:lnTo>
                  <a:pt x="240877" y="47908"/>
                </a:lnTo>
                <a:lnTo>
                  <a:pt x="231925" y="380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28825" y="10804362"/>
            <a:ext cx="233066" cy="24194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44221" y="10804680"/>
            <a:ext cx="205124" cy="241531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4516689" y="10804618"/>
            <a:ext cx="263525" cy="260350"/>
          </a:xfrm>
          <a:custGeom>
            <a:avLst/>
            <a:gdLst/>
            <a:ahLst/>
            <a:cxnLst/>
            <a:rect l="l" t="t" r="r" b="b"/>
            <a:pathLst>
              <a:path w="263525" h="260350">
                <a:moveTo>
                  <a:pt x="245008" y="0"/>
                </a:moveTo>
                <a:lnTo>
                  <a:pt x="118760" y="0"/>
                </a:lnTo>
                <a:lnTo>
                  <a:pt x="0" y="260264"/>
                </a:lnTo>
                <a:lnTo>
                  <a:pt x="77767" y="260264"/>
                </a:lnTo>
                <a:lnTo>
                  <a:pt x="162309" y="67463"/>
                </a:lnTo>
                <a:lnTo>
                  <a:pt x="185711" y="67463"/>
                </a:lnTo>
                <a:lnTo>
                  <a:pt x="193292" y="174308"/>
                </a:lnTo>
                <a:lnTo>
                  <a:pt x="148320" y="174308"/>
                </a:lnTo>
                <a:lnTo>
                  <a:pt x="124415" y="242003"/>
                </a:lnTo>
                <a:lnTo>
                  <a:pt x="249709" y="242003"/>
                </a:lnTo>
                <a:lnTo>
                  <a:pt x="263164" y="174476"/>
                </a:lnTo>
                <a:lnTo>
                  <a:pt x="263311" y="174476"/>
                </a:lnTo>
                <a:lnTo>
                  <a:pt x="245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0"/>
            <a:ext cx="20104100" cy="10261600"/>
          </a:xfrm>
          <a:custGeom>
            <a:avLst/>
            <a:gdLst/>
            <a:ahLst/>
            <a:cxnLst/>
            <a:rect l="l" t="t" r="r" b="b"/>
            <a:pathLst>
              <a:path w="20104100" h="10261600">
                <a:moveTo>
                  <a:pt x="20104099" y="0"/>
                </a:moveTo>
                <a:lnTo>
                  <a:pt x="0" y="0"/>
                </a:lnTo>
                <a:lnTo>
                  <a:pt x="0" y="10261289"/>
                </a:lnTo>
                <a:lnTo>
                  <a:pt x="20104099" y="10261289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85F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>
              <a:defRPr sz="23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67310" rtl="0">
              <a:lnSpc>
                <a:spcPct val="100000"/>
              </a:lnSpc>
              <a:spcBef>
                <a:spcPts val="20"/>
              </a:spcBef>
            </a:pPr>
            <a:r>
              <a:rPr lang="es-us" spc="175"/>
              <a:t>DriveSafeAlabama.org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8/1/2025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358323"/>
            <a:ext cx="20104100" cy="950594"/>
          </a:xfrm>
          <a:custGeom>
            <a:avLst/>
            <a:gdLst/>
            <a:ahLst/>
            <a:cxnLst/>
            <a:rect l="l" t="t" r="r" b="b"/>
            <a:pathLst>
              <a:path w="20104100" h="950595">
                <a:moveTo>
                  <a:pt x="0" y="950232"/>
                </a:moveTo>
                <a:lnTo>
                  <a:pt x="20104100" y="950232"/>
                </a:lnTo>
                <a:lnTo>
                  <a:pt x="20104100" y="0"/>
                </a:lnTo>
                <a:lnTo>
                  <a:pt x="0" y="0"/>
                </a:lnTo>
                <a:lnTo>
                  <a:pt x="0" y="950232"/>
                </a:lnTo>
                <a:close/>
              </a:path>
            </a:pathLst>
          </a:custGeom>
          <a:solidFill>
            <a:srgbClr val="00385F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0261300"/>
            <a:ext cx="20104100" cy="97155"/>
          </a:xfrm>
          <a:custGeom>
            <a:avLst/>
            <a:gdLst/>
            <a:ahLst/>
            <a:cxnLst/>
            <a:rect l="l" t="t" r="r" b="b"/>
            <a:pathLst>
              <a:path w="20104100" h="97154">
                <a:moveTo>
                  <a:pt x="0" y="97023"/>
                </a:moveTo>
                <a:lnTo>
                  <a:pt x="20104100" y="97023"/>
                </a:lnTo>
                <a:lnTo>
                  <a:pt x="20104100" y="0"/>
                </a:lnTo>
                <a:lnTo>
                  <a:pt x="0" y="0"/>
                </a:lnTo>
                <a:lnTo>
                  <a:pt x="0" y="97023"/>
                </a:lnTo>
                <a:close/>
              </a:path>
            </a:pathLst>
          </a:custGeom>
          <a:solidFill>
            <a:srgbClr val="FFC115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944067" y="10784010"/>
            <a:ext cx="0" cy="318135"/>
          </a:xfrm>
          <a:custGeom>
            <a:avLst/>
            <a:gdLst/>
            <a:ahLst/>
            <a:cxnLst/>
            <a:rect l="l" t="t" r="r" b="b"/>
            <a:pathLst>
              <a:path h="318134">
                <a:moveTo>
                  <a:pt x="0" y="0"/>
                </a:moveTo>
                <a:lnTo>
                  <a:pt x="0" y="318126"/>
                </a:lnTo>
              </a:path>
            </a:pathLst>
          </a:custGeom>
          <a:ln w="41883">
            <a:solidFill>
              <a:srgbClr val="FFC115"/>
            </a:solidFill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802437" y="10804635"/>
            <a:ext cx="200496" cy="24162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5283172" y="10796244"/>
            <a:ext cx="259715" cy="255904"/>
          </a:xfrm>
          <a:custGeom>
            <a:avLst/>
            <a:gdLst/>
            <a:ahLst/>
            <a:cxnLst/>
            <a:rect l="l" t="t" r="r" b="b"/>
            <a:pathLst>
              <a:path w="259715" h="255904">
                <a:moveTo>
                  <a:pt x="143003" y="0"/>
                </a:moveTo>
                <a:lnTo>
                  <a:pt x="74215" y="16145"/>
                </a:lnTo>
                <a:lnTo>
                  <a:pt x="35373" y="46476"/>
                </a:lnTo>
                <a:lnTo>
                  <a:pt x="9532" y="88439"/>
                </a:lnTo>
                <a:lnTo>
                  <a:pt x="0" y="138341"/>
                </a:lnTo>
                <a:lnTo>
                  <a:pt x="366" y="143660"/>
                </a:lnTo>
                <a:lnTo>
                  <a:pt x="481" y="149011"/>
                </a:lnTo>
                <a:lnTo>
                  <a:pt x="14233" y="197556"/>
                </a:lnTo>
                <a:lnTo>
                  <a:pt x="43799" y="231626"/>
                </a:lnTo>
                <a:lnTo>
                  <a:pt x="91027" y="253106"/>
                </a:lnTo>
                <a:lnTo>
                  <a:pt x="116455" y="255838"/>
                </a:lnTo>
                <a:lnTo>
                  <a:pt x="142770" y="253876"/>
                </a:lnTo>
                <a:lnTo>
                  <a:pt x="143441" y="253876"/>
                </a:lnTo>
                <a:lnTo>
                  <a:pt x="185936" y="240225"/>
                </a:lnTo>
                <a:lnTo>
                  <a:pt x="216950" y="217698"/>
                </a:lnTo>
                <a:lnTo>
                  <a:pt x="135341" y="217698"/>
                </a:lnTo>
                <a:lnTo>
                  <a:pt x="109762" y="216767"/>
                </a:lnTo>
                <a:lnTo>
                  <a:pt x="65472" y="196827"/>
                </a:lnTo>
                <a:lnTo>
                  <a:pt x="44110" y="160138"/>
                </a:lnTo>
                <a:lnTo>
                  <a:pt x="41690" y="136645"/>
                </a:lnTo>
                <a:lnTo>
                  <a:pt x="43581" y="116792"/>
                </a:lnTo>
                <a:lnTo>
                  <a:pt x="58054" y="79892"/>
                </a:lnTo>
                <a:lnTo>
                  <a:pt x="99121" y="45539"/>
                </a:lnTo>
                <a:lnTo>
                  <a:pt x="131531" y="38044"/>
                </a:lnTo>
                <a:lnTo>
                  <a:pt x="231925" y="38044"/>
                </a:lnTo>
                <a:lnTo>
                  <a:pt x="223601" y="28873"/>
                </a:lnTo>
                <a:lnTo>
                  <a:pt x="200904" y="13769"/>
                </a:lnTo>
                <a:lnTo>
                  <a:pt x="182165" y="6022"/>
                </a:lnTo>
                <a:lnTo>
                  <a:pt x="162836" y="1529"/>
                </a:lnTo>
                <a:lnTo>
                  <a:pt x="143003" y="0"/>
                </a:lnTo>
                <a:close/>
              </a:path>
              <a:path w="259715" h="255904">
                <a:moveTo>
                  <a:pt x="231925" y="38044"/>
                </a:moveTo>
                <a:lnTo>
                  <a:pt x="131531" y="38044"/>
                </a:lnTo>
                <a:lnTo>
                  <a:pt x="164186" y="41667"/>
                </a:lnTo>
                <a:lnTo>
                  <a:pt x="192768" y="56678"/>
                </a:lnTo>
                <a:lnTo>
                  <a:pt x="204077" y="68278"/>
                </a:lnTo>
                <a:lnTo>
                  <a:pt x="212158" y="81490"/>
                </a:lnTo>
                <a:lnTo>
                  <a:pt x="217164" y="96165"/>
                </a:lnTo>
                <a:lnTo>
                  <a:pt x="219249" y="112153"/>
                </a:lnTo>
                <a:lnTo>
                  <a:pt x="218068" y="136645"/>
                </a:lnTo>
                <a:lnTo>
                  <a:pt x="200808" y="179489"/>
                </a:lnTo>
                <a:lnTo>
                  <a:pt x="160040" y="211183"/>
                </a:lnTo>
                <a:lnTo>
                  <a:pt x="135341" y="217698"/>
                </a:lnTo>
                <a:lnTo>
                  <a:pt x="216950" y="217698"/>
                </a:lnTo>
                <a:lnTo>
                  <a:pt x="220339" y="215236"/>
                </a:lnTo>
                <a:lnTo>
                  <a:pt x="245305" y="181313"/>
                </a:lnTo>
                <a:lnTo>
                  <a:pt x="258936" y="141037"/>
                </a:lnTo>
                <a:lnTo>
                  <a:pt x="259327" y="97581"/>
                </a:lnTo>
                <a:lnTo>
                  <a:pt x="259332" y="96991"/>
                </a:lnTo>
                <a:lnTo>
                  <a:pt x="252774" y="70678"/>
                </a:lnTo>
                <a:lnTo>
                  <a:pt x="240877" y="47908"/>
                </a:lnTo>
                <a:lnTo>
                  <a:pt x="231925" y="380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028825" y="10804362"/>
            <a:ext cx="233066" cy="24194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44221" y="10804680"/>
            <a:ext cx="205124" cy="241531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4516689" y="10804618"/>
            <a:ext cx="263525" cy="260350"/>
          </a:xfrm>
          <a:custGeom>
            <a:avLst/>
            <a:gdLst/>
            <a:ahLst/>
            <a:cxnLst/>
            <a:rect l="l" t="t" r="r" b="b"/>
            <a:pathLst>
              <a:path w="263525" h="260350">
                <a:moveTo>
                  <a:pt x="245008" y="0"/>
                </a:moveTo>
                <a:lnTo>
                  <a:pt x="118760" y="0"/>
                </a:lnTo>
                <a:lnTo>
                  <a:pt x="0" y="260264"/>
                </a:lnTo>
                <a:lnTo>
                  <a:pt x="77767" y="260264"/>
                </a:lnTo>
                <a:lnTo>
                  <a:pt x="162309" y="67463"/>
                </a:lnTo>
                <a:lnTo>
                  <a:pt x="185711" y="67463"/>
                </a:lnTo>
                <a:lnTo>
                  <a:pt x="193292" y="174308"/>
                </a:lnTo>
                <a:lnTo>
                  <a:pt x="148320" y="174308"/>
                </a:lnTo>
                <a:lnTo>
                  <a:pt x="124415" y="242003"/>
                </a:lnTo>
                <a:lnTo>
                  <a:pt x="249709" y="242003"/>
                </a:lnTo>
                <a:lnTo>
                  <a:pt x="263164" y="174476"/>
                </a:lnTo>
                <a:lnTo>
                  <a:pt x="263311" y="174476"/>
                </a:lnTo>
                <a:lnTo>
                  <a:pt x="245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67349" y="430310"/>
            <a:ext cx="16569401" cy="22345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 sz="7400" b="1" i="0">
                <a:solidFill>
                  <a:srgbClr val="00385F"/>
                </a:solidFill>
                <a:latin typeface="Tahoma"/>
                <a:cs typeface="Tahoma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7350" y="3598855"/>
            <a:ext cx="9655175" cy="588835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 sz="4500" b="0" i="1">
                <a:solidFill>
                  <a:srgbClr val="00385F"/>
                </a:solidFill>
                <a:latin typeface="Arial"/>
                <a:cs typeface="Arial"/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6056976" y="10552221"/>
            <a:ext cx="3687737" cy="55126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 sz="23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67310" rtl="0">
              <a:lnSpc>
                <a:spcPct val="100000"/>
              </a:lnSpc>
              <a:spcBef>
                <a:spcPts val="20"/>
              </a:spcBef>
            </a:pPr>
            <a:r>
              <a:rPr lang="es-us" spc="175"/>
              <a:t>DriveSafeAlabama.org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8/1/2025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172810"/>
            <a:ext cx="20104100" cy="1136015"/>
          </a:xfrm>
          <a:custGeom>
            <a:avLst/>
            <a:gdLst/>
            <a:ahLst/>
            <a:cxnLst/>
            <a:rect l="l" t="t" r="r" b="b"/>
            <a:pathLst>
              <a:path w="20104100" h="1136015">
                <a:moveTo>
                  <a:pt x="0" y="1135745"/>
                </a:moveTo>
                <a:lnTo>
                  <a:pt x="20104099" y="1135745"/>
                </a:lnTo>
                <a:lnTo>
                  <a:pt x="20104099" y="0"/>
                </a:lnTo>
                <a:lnTo>
                  <a:pt x="0" y="0"/>
                </a:lnTo>
                <a:lnTo>
                  <a:pt x="0" y="1135745"/>
                </a:lnTo>
                <a:close/>
              </a:path>
            </a:pathLst>
          </a:custGeom>
          <a:solidFill>
            <a:srgbClr val="00385F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04100" cy="6563995"/>
          </a:xfrm>
          <a:custGeom>
            <a:avLst/>
            <a:gdLst/>
            <a:ahLst/>
            <a:cxnLst/>
            <a:rect l="l" t="t" r="r" b="b"/>
            <a:pathLst>
              <a:path w="20104100" h="6563995">
                <a:moveTo>
                  <a:pt x="0" y="6563831"/>
                </a:moveTo>
                <a:lnTo>
                  <a:pt x="20104099" y="6563831"/>
                </a:lnTo>
                <a:lnTo>
                  <a:pt x="20104099" y="0"/>
                </a:lnTo>
                <a:lnTo>
                  <a:pt x="0" y="0"/>
                </a:lnTo>
                <a:lnTo>
                  <a:pt x="0" y="6563831"/>
                </a:lnTo>
                <a:close/>
              </a:path>
            </a:pathLst>
          </a:custGeom>
          <a:solidFill>
            <a:srgbClr val="00385F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075777"/>
            <a:ext cx="20104100" cy="97155"/>
          </a:xfrm>
          <a:custGeom>
            <a:avLst/>
            <a:gdLst/>
            <a:ahLst/>
            <a:cxnLst/>
            <a:rect l="l" t="t" r="r" b="b"/>
            <a:pathLst>
              <a:path w="20104100" h="97154">
                <a:moveTo>
                  <a:pt x="0" y="97033"/>
                </a:moveTo>
                <a:lnTo>
                  <a:pt x="20104099" y="97033"/>
                </a:lnTo>
                <a:lnTo>
                  <a:pt x="20104099" y="0"/>
                </a:lnTo>
                <a:lnTo>
                  <a:pt x="0" y="0"/>
                </a:lnTo>
                <a:lnTo>
                  <a:pt x="0" y="97033"/>
                </a:lnTo>
                <a:close/>
              </a:path>
            </a:pathLst>
          </a:custGeom>
          <a:solidFill>
            <a:srgbClr val="FFC115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6563831"/>
            <a:ext cx="20104100" cy="3512185"/>
            <a:chOff x="0" y="6563831"/>
            <a:chExt cx="20104100" cy="3512185"/>
          </a:xfrm>
        </p:grpSpPr>
        <p:sp>
          <p:nvSpPr>
            <p:cNvPr id="6" name="object 6"/>
            <p:cNvSpPr/>
            <p:nvPr/>
          </p:nvSpPr>
          <p:spPr>
            <a:xfrm>
              <a:off x="0" y="6563831"/>
              <a:ext cx="20104100" cy="97155"/>
            </a:xfrm>
            <a:custGeom>
              <a:avLst/>
              <a:gdLst/>
              <a:ahLst/>
              <a:cxnLst/>
              <a:rect l="l" t="t" r="r" b="b"/>
              <a:pathLst>
                <a:path w="20104100" h="97154">
                  <a:moveTo>
                    <a:pt x="0" y="97023"/>
                  </a:moveTo>
                  <a:lnTo>
                    <a:pt x="20104099" y="97023"/>
                  </a:lnTo>
                  <a:lnTo>
                    <a:pt x="20104099" y="0"/>
                  </a:lnTo>
                  <a:lnTo>
                    <a:pt x="0" y="0"/>
                  </a:lnTo>
                  <a:lnTo>
                    <a:pt x="0" y="97023"/>
                  </a:lnTo>
                  <a:close/>
                </a:path>
              </a:pathLst>
            </a:custGeom>
            <a:solidFill>
              <a:srgbClr val="FFC115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660855"/>
              <a:ext cx="20104100" cy="3415029"/>
            </a:xfrm>
            <a:custGeom>
              <a:avLst/>
              <a:gdLst/>
              <a:ahLst/>
              <a:cxnLst/>
              <a:rect l="l" t="t" r="r" b="b"/>
              <a:pathLst>
                <a:path w="20104100" h="3415029">
                  <a:moveTo>
                    <a:pt x="20104099" y="0"/>
                  </a:moveTo>
                  <a:lnTo>
                    <a:pt x="0" y="0"/>
                  </a:lnTo>
                  <a:lnTo>
                    <a:pt x="0" y="3414922"/>
                  </a:lnTo>
                  <a:lnTo>
                    <a:pt x="20104099" y="3414922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5908613" y="10598500"/>
            <a:ext cx="0" cy="318135"/>
          </a:xfrm>
          <a:custGeom>
            <a:avLst/>
            <a:gdLst/>
            <a:ahLst/>
            <a:cxnLst/>
            <a:rect l="l" t="t" r="r" b="b"/>
            <a:pathLst>
              <a:path h="318134">
                <a:moveTo>
                  <a:pt x="0" y="0"/>
                </a:moveTo>
                <a:lnTo>
                  <a:pt x="0" y="318126"/>
                </a:lnTo>
              </a:path>
            </a:pathLst>
          </a:custGeom>
          <a:ln w="41883">
            <a:solidFill>
              <a:srgbClr val="FFC115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168966" y="225586"/>
            <a:ext cx="16715740" cy="6263005"/>
            <a:chOff x="3168966" y="225586"/>
            <a:chExt cx="16715740" cy="626300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8966" y="225586"/>
              <a:ext cx="16715370" cy="626290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034780" y="426398"/>
              <a:ext cx="2783205" cy="2783205"/>
            </a:xfrm>
            <a:custGeom>
              <a:avLst/>
              <a:gdLst/>
              <a:ahLst/>
              <a:cxnLst/>
              <a:rect l="l" t="t" r="r" b="b"/>
              <a:pathLst>
                <a:path w="2783205" h="2783205">
                  <a:moveTo>
                    <a:pt x="1644421" y="0"/>
                  </a:moveTo>
                  <a:lnTo>
                    <a:pt x="586296" y="228652"/>
                  </a:lnTo>
                  <a:lnTo>
                    <a:pt x="0" y="1138436"/>
                  </a:lnTo>
                  <a:lnTo>
                    <a:pt x="228642" y="2196498"/>
                  </a:lnTo>
                  <a:lnTo>
                    <a:pt x="1138384" y="2782972"/>
                  </a:lnTo>
                  <a:lnTo>
                    <a:pt x="2196467" y="2554278"/>
                  </a:lnTo>
                  <a:lnTo>
                    <a:pt x="2782941" y="1644410"/>
                  </a:lnTo>
                  <a:lnTo>
                    <a:pt x="2554299" y="586421"/>
                  </a:lnTo>
                  <a:lnTo>
                    <a:pt x="1644421" y="0"/>
                  </a:lnTo>
                  <a:close/>
                </a:path>
              </a:pathLst>
            </a:custGeom>
            <a:solidFill>
              <a:srgbClr val="FF2A36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976672" y="5008268"/>
              <a:ext cx="3297554" cy="1278890"/>
            </a:xfrm>
            <a:custGeom>
              <a:avLst/>
              <a:gdLst/>
              <a:ahLst/>
              <a:cxnLst/>
              <a:rect l="l" t="t" r="r" b="b"/>
              <a:pathLst>
                <a:path w="3297555" h="1278889">
                  <a:moveTo>
                    <a:pt x="266463" y="0"/>
                  </a:moveTo>
                  <a:lnTo>
                    <a:pt x="219805" y="1858"/>
                  </a:lnTo>
                  <a:lnTo>
                    <a:pt x="176205" y="13849"/>
                  </a:lnTo>
                  <a:lnTo>
                    <a:pt x="136962" y="34852"/>
                  </a:lnTo>
                  <a:lnTo>
                    <a:pt x="103379" y="63747"/>
                  </a:lnTo>
                  <a:lnTo>
                    <a:pt x="76757" y="99416"/>
                  </a:lnTo>
                  <a:lnTo>
                    <a:pt x="58397" y="140737"/>
                  </a:lnTo>
                  <a:lnTo>
                    <a:pt x="49600" y="186591"/>
                  </a:lnTo>
                  <a:lnTo>
                    <a:pt x="0" y="849000"/>
                  </a:lnTo>
                  <a:lnTo>
                    <a:pt x="1872" y="895656"/>
                  </a:lnTo>
                  <a:lnTo>
                    <a:pt x="13877" y="939255"/>
                  </a:lnTo>
                  <a:lnTo>
                    <a:pt x="34894" y="978494"/>
                  </a:lnTo>
                  <a:lnTo>
                    <a:pt x="63802" y="1012071"/>
                  </a:lnTo>
                  <a:lnTo>
                    <a:pt x="99480" y="1038686"/>
                  </a:lnTo>
                  <a:lnTo>
                    <a:pt x="140808" y="1057036"/>
                  </a:lnTo>
                  <a:lnTo>
                    <a:pt x="186664" y="1065820"/>
                  </a:lnTo>
                  <a:lnTo>
                    <a:pt x="3031007" y="1278819"/>
                  </a:lnTo>
                  <a:lnTo>
                    <a:pt x="3077764" y="1276951"/>
                  </a:lnTo>
                  <a:lnTo>
                    <a:pt x="3121348" y="1264944"/>
                  </a:lnTo>
                  <a:lnTo>
                    <a:pt x="3160573" y="1243928"/>
                  </a:lnTo>
                  <a:lnTo>
                    <a:pt x="3194137" y="1215025"/>
                  </a:lnTo>
                  <a:lnTo>
                    <a:pt x="3220740" y="1179353"/>
                  </a:lnTo>
                  <a:lnTo>
                    <a:pt x="3239081" y="1138034"/>
                  </a:lnTo>
                  <a:lnTo>
                    <a:pt x="3247859" y="1092186"/>
                  </a:lnTo>
                  <a:lnTo>
                    <a:pt x="3297449" y="429903"/>
                  </a:lnTo>
                  <a:lnTo>
                    <a:pt x="3295594" y="383249"/>
                  </a:lnTo>
                  <a:lnTo>
                    <a:pt x="3283604" y="339649"/>
                  </a:lnTo>
                  <a:lnTo>
                    <a:pt x="3262601" y="300407"/>
                  </a:lnTo>
                  <a:lnTo>
                    <a:pt x="3233704" y="266823"/>
                  </a:lnTo>
                  <a:lnTo>
                    <a:pt x="3198035" y="240199"/>
                  </a:lnTo>
                  <a:lnTo>
                    <a:pt x="3156712" y="221837"/>
                  </a:lnTo>
                  <a:lnTo>
                    <a:pt x="3110858" y="213040"/>
                  </a:lnTo>
                  <a:lnTo>
                    <a:pt x="266463" y="0"/>
                  </a:lnTo>
                  <a:close/>
                </a:path>
              </a:pathLst>
            </a:custGeom>
            <a:solidFill>
              <a:srgbClr val="20191C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294660" y="5192540"/>
              <a:ext cx="2680335" cy="806450"/>
            </a:xfrm>
            <a:custGeom>
              <a:avLst/>
              <a:gdLst/>
              <a:ahLst/>
              <a:cxnLst/>
              <a:rect l="l" t="t" r="r" b="b"/>
              <a:pathLst>
                <a:path w="2680334" h="806450">
                  <a:moveTo>
                    <a:pt x="664524" y="0"/>
                  </a:moveTo>
                  <a:lnTo>
                    <a:pt x="0" y="355580"/>
                  </a:lnTo>
                  <a:lnTo>
                    <a:pt x="604149" y="806059"/>
                  </a:lnTo>
                  <a:lnTo>
                    <a:pt x="571888" y="646954"/>
                  </a:lnTo>
                  <a:lnTo>
                    <a:pt x="2642882" y="802017"/>
                  </a:lnTo>
                  <a:lnTo>
                    <a:pt x="2679855" y="307728"/>
                  </a:lnTo>
                  <a:lnTo>
                    <a:pt x="608861" y="152665"/>
                  </a:lnTo>
                  <a:lnTo>
                    <a:pt x="664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82176" y="3034961"/>
              <a:ext cx="2433955" cy="2933065"/>
            </a:xfrm>
            <a:custGeom>
              <a:avLst/>
              <a:gdLst/>
              <a:ahLst/>
              <a:cxnLst/>
              <a:rect l="l" t="t" r="r" b="b"/>
              <a:pathLst>
                <a:path w="2433954" h="2933065">
                  <a:moveTo>
                    <a:pt x="881669" y="0"/>
                  </a:moveTo>
                  <a:lnTo>
                    <a:pt x="0" y="581908"/>
                  </a:lnTo>
                  <a:lnTo>
                    <a:pt x="1551764" y="2933041"/>
                  </a:lnTo>
                  <a:lnTo>
                    <a:pt x="2433433" y="2351132"/>
                  </a:lnTo>
                  <a:lnTo>
                    <a:pt x="881669" y="0"/>
                  </a:lnTo>
                  <a:close/>
                </a:path>
              </a:pathLst>
            </a:custGeom>
            <a:solidFill>
              <a:srgbClr val="20191C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27204" y="4889709"/>
              <a:ext cx="753745" cy="753745"/>
            </a:xfrm>
            <a:custGeom>
              <a:avLst/>
              <a:gdLst/>
              <a:ahLst/>
              <a:cxnLst/>
              <a:rect l="l" t="t" r="r" b="b"/>
              <a:pathLst>
                <a:path w="753745" h="753745">
                  <a:moveTo>
                    <a:pt x="385938" y="0"/>
                  </a:moveTo>
                  <a:lnTo>
                    <a:pt x="341229" y="1529"/>
                  </a:lnTo>
                  <a:lnTo>
                    <a:pt x="296696" y="8429"/>
                  </a:lnTo>
                  <a:lnTo>
                    <a:pt x="252831" y="20798"/>
                  </a:lnTo>
                  <a:lnTo>
                    <a:pt x="210122" y="38736"/>
                  </a:lnTo>
                  <a:lnTo>
                    <a:pt x="169058" y="62344"/>
                  </a:lnTo>
                  <a:lnTo>
                    <a:pt x="131234" y="90852"/>
                  </a:lnTo>
                  <a:lnTo>
                    <a:pt x="97979" y="123097"/>
                  </a:lnTo>
                  <a:lnTo>
                    <a:pt x="69393" y="158591"/>
                  </a:lnTo>
                  <a:lnTo>
                    <a:pt x="45577" y="196843"/>
                  </a:lnTo>
                  <a:lnTo>
                    <a:pt x="26629" y="237365"/>
                  </a:lnTo>
                  <a:lnTo>
                    <a:pt x="12650" y="279667"/>
                  </a:lnTo>
                  <a:lnTo>
                    <a:pt x="3740" y="323260"/>
                  </a:lnTo>
                  <a:lnTo>
                    <a:pt x="0" y="367655"/>
                  </a:lnTo>
                  <a:lnTo>
                    <a:pt x="1528" y="412362"/>
                  </a:lnTo>
                  <a:lnTo>
                    <a:pt x="8425" y="456892"/>
                  </a:lnTo>
                  <a:lnTo>
                    <a:pt x="20790" y="500756"/>
                  </a:lnTo>
                  <a:lnTo>
                    <a:pt x="38725" y="543464"/>
                  </a:lnTo>
                  <a:lnTo>
                    <a:pt x="62329" y="584527"/>
                  </a:lnTo>
                  <a:lnTo>
                    <a:pt x="90834" y="622356"/>
                  </a:lnTo>
                  <a:lnTo>
                    <a:pt x="123078" y="655616"/>
                  </a:lnTo>
                  <a:lnTo>
                    <a:pt x="158571" y="684207"/>
                  </a:lnTo>
                  <a:lnTo>
                    <a:pt x="196823" y="708030"/>
                  </a:lnTo>
                  <a:lnTo>
                    <a:pt x="237345" y="726982"/>
                  </a:lnTo>
                  <a:lnTo>
                    <a:pt x="279648" y="740966"/>
                  </a:lnTo>
                  <a:lnTo>
                    <a:pt x="323243" y="749880"/>
                  </a:lnTo>
                  <a:lnTo>
                    <a:pt x="367639" y="753624"/>
                  </a:lnTo>
                  <a:lnTo>
                    <a:pt x="412348" y="752099"/>
                  </a:lnTo>
                  <a:lnTo>
                    <a:pt x="456880" y="745204"/>
                  </a:lnTo>
                  <a:lnTo>
                    <a:pt x="500746" y="732839"/>
                  </a:lnTo>
                  <a:lnTo>
                    <a:pt x="543456" y="714904"/>
                  </a:lnTo>
                  <a:lnTo>
                    <a:pt x="584522" y="691299"/>
                  </a:lnTo>
                  <a:lnTo>
                    <a:pt x="622353" y="662793"/>
                  </a:lnTo>
                  <a:lnTo>
                    <a:pt x="655615" y="630548"/>
                  </a:lnTo>
                  <a:lnTo>
                    <a:pt x="684207" y="595055"/>
                  </a:lnTo>
                  <a:lnTo>
                    <a:pt x="708029" y="556802"/>
                  </a:lnTo>
                  <a:lnTo>
                    <a:pt x="726982" y="516278"/>
                  </a:lnTo>
                  <a:lnTo>
                    <a:pt x="740965" y="473974"/>
                  </a:lnTo>
                  <a:lnTo>
                    <a:pt x="749878" y="430379"/>
                  </a:lnTo>
                  <a:lnTo>
                    <a:pt x="753622" y="385981"/>
                  </a:lnTo>
                  <a:lnTo>
                    <a:pt x="752096" y="341271"/>
                  </a:lnTo>
                  <a:lnTo>
                    <a:pt x="745200" y="296738"/>
                  </a:lnTo>
                  <a:lnTo>
                    <a:pt x="732835" y="252872"/>
                  </a:lnTo>
                  <a:lnTo>
                    <a:pt x="714899" y="210161"/>
                  </a:lnTo>
                  <a:lnTo>
                    <a:pt x="691273" y="169063"/>
                  </a:lnTo>
                  <a:lnTo>
                    <a:pt x="662762" y="131237"/>
                  </a:lnTo>
                  <a:lnTo>
                    <a:pt x="630514" y="97980"/>
                  </a:lnTo>
                  <a:lnTo>
                    <a:pt x="595018" y="69393"/>
                  </a:lnTo>
                  <a:lnTo>
                    <a:pt x="556762" y="45575"/>
                  </a:lnTo>
                  <a:lnTo>
                    <a:pt x="516237" y="26627"/>
                  </a:lnTo>
                  <a:lnTo>
                    <a:pt x="473932" y="12648"/>
                  </a:lnTo>
                  <a:lnTo>
                    <a:pt x="430336" y="3739"/>
                  </a:lnTo>
                  <a:lnTo>
                    <a:pt x="385938" y="0"/>
                  </a:lnTo>
                  <a:close/>
                </a:path>
              </a:pathLst>
            </a:custGeom>
            <a:solidFill>
              <a:srgbClr val="009D42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22221" y="4124517"/>
              <a:ext cx="753745" cy="753745"/>
            </a:xfrm>
            <a:custGeom>
              <a:avLst/>
              <a:gdLst/>
              <a:ahLst/>
              <a:cxnLst/>
              <a:rect l="l" t="t" r="r" b="b"/>
              <a:pathLst>
                <a:path w="753745" h="753745">
                  <a:moveTo>
                    <a:pt x="385916" y="0"/>
                  </a:moveTo>
                  <a:lnTo>
                    <a:pt x="341213" y="1535"/>
                  </a:lnTo>
                  <a:lnTo>
                    <a:pt x="296688" y="8439"/>
                  </a:lnTo>
                  <a:lnTo>
                    <a:pt x="252830" y="20812"/>
                  </a:lnTo>
                  <a:lnTo>
                    <a:pt x="210128" y="38754"/>
                  </a:lnTo>
                  <a:lnTo>
                    <a:pt x="169071" y="62365"/>
                  </a:lnTo>
                  <a:lnTo>
                    <a:pt x="131255" y="90862"/>
                  </a:lnTo>
                  <a:lnTo>
                    <a:pt x="98006" y="123096"/>
                  </a:lnTo>
                  <a:lnTo>
                    <a:pt x="69422" y="158577"/>
                  </a:lnTo>
                  <a:lnTo>
                    <a:pt x="45605" y="196817"/>
                  </a:lnTo>
                  <a:lnTo>
                    <a:pt x="26654" y="237326"/>
                  </a:lnTo>
                  <a:lnTo>
                    <a:pt x="12670" y="279615"/>
                  </a:lnTo>
                  <a:lnTo>
                    <a:pt x="3751" y="323196"/>
                  </a:lnTo>
                  <a:lnTo>
                    <a:pt x="0" y="367580"/>
                  </a:lnTo>
                  <a:lnTo>
                    <a:pt x="1514" y="412277"/>
                  </a:lnTo>
                  <a:lnTo>
                    <a:pt x="8395" y="456799"/>
                  </a:lnTo>
                  <a:lnTo>
                    <a:pt x="20742" y="500656"/>
                  </a:lnTo>
                  <a:lnTo>
                    <a:pt x="38656" y="543360"/>
                  </a:lnTo>
                  <a:lnTo>
                    <a:pt x="62237" y="584422"/>
                  </a:lnTo>
                  <a:lnTo>
                    <a:pt x="90727" y="622264"/>
                  </a:lnTo>
                  <a:lnTo>
                    <a:pt x="122957" y="655538"/>
                  </a:lnTo>
                  <a:lnTo>
                    <a:pt x="158439" y="684143"/>
                  </a:lnTo>
                  <a:lnTo>
                    <a:pt x="196682" y="707981"/>
                  </a:lnTo>
                  <a:lnTo>
                    <a:pt x="237197" y="726949"/>
                  </a:lnTo>
                  <a:lnTo>
                    <a:pt x="279495" y="740949"/>
                  </a:lnTo>
                  <a:lnTo>
                    <a:pt x="323087" y="749880"/>
                  </a:lnTo>
                  <a:lnTo>
                    <a:pt x="367483" y="753642"/>
                  </a:lnTo>
                  <a:lnTo>
                    <a:pt x="412194" y="752134"/>
                  </a:lnTo>
                  <a:lnTo>
                    <a:pt x="456731" y="745257"/>
                  </a:lnTo>
                  <a:lnTo>
                    <a:pt x="500603" y="732909"/>
                  </a:lnTo>
                  <a:lnTo>
                    <a:pt x="543322" y="714991"/>
                  </a:lnTo>
                  <a:lnTo>
                    <a:pt x="584399" y="691403"/>
                  </a:lnTo>
                  <a:lnTo>
                    <a:pt x="622241" y="662913"/>
                  </a:lnTo>
                  <a:lnTo>
                    <a:pt x="655514" y="630683"/>
                  </a:lnTo>
                  <a:lnTo>
                    <a:pt x="684120" y="595203"/>
                  </a:lnTo>
                  <a:lnTo>
                    <a:pt x="707957" y="556961"/>
                  </a:lnTo>
                  <a:lnTo>
                    <a:pt x="726926" y="516446"/>
                  </a:lnTo>
                  <a:lnTo>
                    <a:pt x="740926" y="474149"/>
                  </a:lnTo>
                  <a:lnTo>
                    <a:pt x="749857" y="430559"/>
                  </a:lnTo>
                  <a:lnTo>
                    <a:pt x="753619" y="386164"/>
                  </a:lnTo>
                  <a:lnTo>
                    <a:pt x="752111" y="341454"/>
                  </a:lnTo>
                  <a:lnTo>
                    <a:pt x="745233" y="296919"/>
                  </a:lnTo>
                  <a:lnTo>
                    <a:pt x="732886" y="253047"/>
                  </a:lnTo>
                  <a:lnTo>
                    <a:pt x="714968" y="210328"/>
                  </a:lnTo>
                  <a:lnTo>
                    <a:pt x="691328" y="169168"/>
                  </a:lnTo>
                  <a:lnTo>
                    <a:pt x="662705" y="131183"/>
                  </a:lnTo>
                  <a:lnTo>
                    <a:pt x="630460" y="97936"/>
                  </a:lnTo>
                  <a:lnTo>
                    <a:pt x="594968" y="69357"/>
                  </a:lnTo>
                  <a:lnTo>
                    <a:pt x="556717" y="45548"/>
                  </a:lnTo>
                  <a:lnTo>
                    <a:pt x="516197" y="26607"/>
                  </a:lnTo>
                  <a:lnTo>
                    <a:pt x="473897" y="12636"/>
                  </a:lnTo>
                  <a:lnTo>
                    <a:pt x="430307" y="3733"/>
                  </a:lnTo>
                  <a:lnTo>
                    <a:pt x="385916" y="0"/>
                  </a:lnTo>
                  <a:close/>
                </a:path>
              </a:pathLst>
            </a:custGeom>
            <a:solidFill>
              <a:srgbClr val="FFC115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17272" y="3359523"/>
              <a:ext cx="753745" cy="753745"/>
            </a:xfrm>
            <a:custGeom>
              <a:avLst/>
              <a:gdLst/>
              <a:ahLst/>
              <a:cxnLst/>
              <a:rect l="l" t="t" r="r" b="b"/>
              <a:pathLst>
                <a:path w="753745" h="753745">
                  <a:moveTo>
                    <a:pt x="385926" y="0"/>
                  </a:moveTo>
                  <a:lnTo>
                    <a:pt x="341217" y="1537"/>
                  </a:lnTo>
                  <a:lnTo>
                    <a:pt x="296686" y="8445"/>
                  </a:lnTo>
                  <a:lnTo>
                    <a:pt x="252822" y="20823"/>
                  </a:lnTo>
                  <a:lnTo>
                    <a:pt x="210114" y="38770"/>
                  </a:lnTo>
                  <a:lnTo>
                    <a:pt x="169053" y="62388"/>
                  </a:lnTo>
                  <a:lnTo>
                    <a:pt x="131231" y="90898"/>
                  </a:lnTo>
                  <a:lnTo>
                    <a:pt x="97977" y="123145"/>
                  </a:lnTo>
                  <a:lnTo>
                    <a:pt x="69393" y="158640"/>
                  </a:lnTo>
                  <a:lnTo>
                    <a:pt x="45576" y="196894"/>
                  </a:lnTo>
                  <a:lnTo>
                    <a:pt x="26629" y="237417"/>
                  </a:lnTo>
                  <a:lnTo>
                    <a:pt x="12650" y="279721"/>
                  </a:lnTo>
                  <a:lnTo>
                    <a:pt x="3740" y="323315"/>
                  </a:lnTo>
                  <a:lnTo>
                    <a:pt x="0" y="367711"/>
                  </a:lnTo>
                  <a:lnTo>
                    <a:pt x="1528" y="412419"/>
                  </a:lnTo>
                  <a:lnTo>
                    <a:pt x="8425" y="456951"/>
                  </a:lnTo>
                  <a:lnTo>
                    <a:pt x="20792" y="500816"/>
                  </a:lnTo>
                  <a:lnTo>
                    <a:pt x="38728" y="543526"/>
                  </a:lnTo>
                  <a:lnTo>
                    <a:pt x="62334" y="584592"/>
                  </a:lnTo>
                  <a:lnTo>
                    <a:pt x="90842" y="622425"/>
                  </a:lnTo>
                  <a:lnTo>
                    <a:pt x="123089" y="655689"/>
                  </a:lnTo>
                  <a:lnTo>
                    <a:pt x="158585" y="684283"/>
                  </a:lnTo>
                  <a:lnTo>
                    <a:pt x="196841" y="708108"/>
                  </a:lnTo>
                  <a:lnTo>
                    <a:pt x="237367" y="727062"/>
                  </a:lnTo>
                  <a:lnTo>
                    <a:pt x="279674" y="741047"/>
                  </a:lnTo>
                  <a:lnTo>
                    <a:pt x="323272" y="749962"/>
                  </a:lnTo>
                  <a:lnTo>
                    <a:pt x="367673" y="753706"/>
                  </a:lnTo>
                  <a:lnTo>
                    <a:pt x="412386" y="752180"/>
                  </a:lnTo>
                  <a:lnTo>
                    <a:pt x="456923" y="745284"/>
                  </a:lnTo>
                  <a:lnTo>
                    <a:pt x="500794" y="732918"/>
                  </a:lnTo>
                  <a:lnTo>
                    <a:pt x="543509" y="714981"/>
                  </a:lnTo>
                  <a:lnTo>
                    <a:pt x="584580" y="691374"/>
                  </a:lnTo>
                  <a:lnTo>
                    <a:pt x="622413" y="662865"/>
                  </a:lnTo>
                  <a:lnTo>
                    <a:pt x="655677" y="630618"/>
                  </a:lnTo>
                  <a:lnTo>
                    <a:pt x="684271" y="595122"/>
                  </a:lnTo>
                  <a:lnTo>
                    <a:pt x="708096" y="556867"/>
                  </a:lnTo>
                  <a:lnTo>
                    <a:pt x="727050" y="516341"/>
                  </a:lnTo>
                  <a:lnTo>
                    <a:pt x="741035" y="474034"/>
                  </a:lnTo>
                  <a:lnTo>
                    <a:pt x="749950" y="430435"/>
                  </a:lnTo>
                  <a:lnTo>
                    <a:pt x="753694" y="386035"/>
                  </a:lnTo>
                  <a:lnTo>
                    <a:pt x="752168" y="341321"/>
                  </a:lnTo>
                  <a:lnTo>
                    <a:pt x="745272" y="296784"/>
                  </a:lnTo>
                  <a:lnTo>
                    <a:pt x="732906" y="252914"/>
                  </a:lnTo>
                  <a:lnTo>
                    <a:pt x="714969" y="210198"/>
                  </a:lnTo>
                  <a:lnTo>
                    <a:pt x="691362" y="169128"/>
                  </a:lnTo>
                  <a:lnTo>
                    <a:pt x="662771" y="131191"/>
                  </a:lnTo>
                  <a:lnTo>
                    <a:pt x="630517" y="97940"/>
                  </a:lnTo>
                  <a:lnTo>
                    <a:pt x="595016" y="69359"/>
                  </a:lnTo>
                  <a:lnTo>
                    <a:pt x="556757" y="45547"/>
                  </a:lnTo>
                  <a:lnTo>
                    <a:pt x="516229" y="26605"/>
                  </a:lnTo>
                  <a:lnTo>
                    <a:pt x="473922" y="12633"/>
                  </a:lnTo>
                  <a:lnTo>
                    <a:pt x="430324" y="3732"/>
                  </a:lnTo>
                  <a:lnTo>
                    <a:pt x="385926" y="0"/>
                  </a:lnTo>
                  <a:close/>
                </a:path>
              </a:pathLst>
            </a:custGeom>
            <a:solidFill>
              <a:srgbClr val="FF2A36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154153" y="2188366"/>
              <a:ext cx="2412365" cy="2378710"/>
            </a:xfrm>
            <a:custGeom>
              <a:avLst/>
              <a:gdLst/>
              <a:ahLst/>
              <a:cxnLst/>
              <a:rect l="l" t="t" r="r" b="b"/>
              <a:pathLst>
                <a:path w="2412365" h="2378710">
                  <a:moveTo>
                    <a:pt x="589590" y="0"/>
                  </a:moveTo>
                  <a:lnTo>
                    <a:pt x="550516" y="34090"/>
                  </a:lnTo>
                  <a:lnTo>
                    <a:pt x="512145" y="68953"/>
                  </a:lnTo>
                  <a:lnTo>
                    <a:pt x="474488" y="104577"/>
                  </a:lnTo>
                  <a:lnTo>
                    <a:pt x="437556" y="140952"/>
                  </a:lnTo>
                  <a:lnTo>
                    <a:pt x="401361" y="178067"/>
                  </a:lnTo>
                  <a:lnTo>
                    <a:pt x="365911" y="215909"/>
                  </a:lnTo>
                  <a:lnTo>
                    <a:pt x="334528" y="251781"/>
                  </a:lnTo>
                  <a:lnTo>
                    <a:pt x="304512" y="288412"/>
                  </a:lnTo>
                  <a:lnTo>
                    <a:pt x="275871" y="325795"/>
                  </a:lnTo>
                  <a:lnTo>
                    <a:pt x="248608" y="363920"/>
                  </a:lnTo>
                  <a:lnTo>
                    <a:pt x="222730" y="402779"/>
                  </a:lnTo>
                  <a:lnTo>
                    <a:pt x="198243" y="442365"/>
                  </a:lnTo>
                  <a:lnTo>
                    <a:pt x="175151" y="482670"/>
                  </a:lnTo>
                  <a:lnTo>
                    <a:pt x="153460" y="523684"/>
                  </a:lnTo>
                  <a:lnTo>
                    <a:pt x="133177" y="565401"/>
                  </a:lnTo>
                  <a:lnTo>
                    <a:pt x="114305" y="607811"/>
                  </a:lnTo>
                  <a:lnTo>
                    <a:pt x="96851" y="650907"/>
                  </a:lnTo>
                  <a:lnTo>
                    <a:pt x="80821" y="694680"/>
                  </a:lnTo>
                  <a:lnTo>
                    <a:pt x="66219" y="739123"/>
                  </a:lnTo>
                  <a:lnTo>
                    <a:pt x="53052" y="784227"/>
                  </a:lnTo>
                  <a:lnTo>
                    <a:pt x="41324" y="829984"/>
                  </a:lnTo>
                  <a:lnTo>
                    <a:pt x="31042" y="876386"/>
                  </a:lnTo>
                  <a:lnTo>
                    <a:pt x="22211" y="923425"/>
                  </a:lnTo>
                  <a:lnTo>
                    <a:pt x="14836" y="971092"/>
                  </a:lnTo>
                  <a:lnTo>
                    <a:pt x="8923" y="1019380"/>
                  </a:lnTo>
                  <a:lnTo>
                    <a:pt x="4477" y="1068279"/>
                  </a:lnTo>
                  <a:lnTo>
                    <a:pt x="1504" y="1117783"/>
                  </a:lnTo>
                  <a:lnTo>
                    <a:pt x="10" y="1167883"/>
                  </a:lnTo>
                  <a:lnTo>
                    <a:pt x="0" y="1218571"/>
                  </a:lnTo>
                  <a:lnTo>
                    <a:pt x="1479" y="1269838"/>
                  </a:lnTo>
                  <a:lnTo>
                    <a:pt x="4453" y="1321676"/>
                  </a:lnTo>
                  <a:lnTo>
                    <a:pt x="8927" y="1374078"/>
                  </a:lnTo>
                  <a:lnTo>
                    <a:pt x="14908" y="1427035"/>
                  </a:lnTo>
                  <a:lnTo>
                    <a:pt x="22400" y="1480538"/>
                  </a:lnTo>
                  <a:lnTo>
                    <a:pt x="31409" y="1534581"/>
                  </a:lnTo>
                  <a:lnTo>
                    <a:pt x="44846" y="1603386"/>
                  </a:lnTo>
                  <a:lnTo>
                    <a:pt x="59780" y="1670007"/>
                  </a:lnTo>
                  <a:lnTo>
                    <a:pt x="75924" y="1734194"/>
                  </a:lnTo>
                  <a:lnTo>
                    <a:pt x="92988" y="1795693"/>
                  </a:lnTo>
                  <a:lnTo>
                    <a:pt x="110684" y="1854255"/>
                  </a:lnTo>
                  <a:lnTo>
                    <a:pt x="128722" y="1909626"/>
                  </a:lnTo>
                  <a:lnTo>
                    <a:pt x="146815" y="1961556"/>
                  </a:lnTo>
                  <a:lnTo>
                    <a:pt x="164673" y="2009793"/>
                  </a:lnTo>
                  <a:lnTo>
                    <a:pt x="182008" y="2054084"/>
                  </a:lnTo>
                  <a:lnTo>
                    <a:pt x="198531" y="2094179"/>
                  </a:lnTo>
                  <a:lnTo>
                    <a:pt x="213954" y="2129825"/>
                  </a:lnTo>
                  <a:lnTo>
                    <a:pt x="240343" y="2186765"/>
                  </a:lnTo>
                  <a:lnTo>
                    <a:pt x="297771" y="2226011"/>
                  </a:lnTo>
                  <a:lnTo>
                    <a:pt x="345160" y="2243450"/>
                  </a:lnTo>
                  <a:lnTo>
                    <a:pt x="392882" y="2259868"/>
                  </a:lnTo>
                  <a:lnTo>
                    <a:pt x="440920" y="2275263"/>
                  </a:lnTo>
                  <a:lnTo>
                    <a:pt x="489259" y="2289629"/>
                  </a:lnTo>
                  <a:lnTo>
                    <a:pt x="537880" y="2302963"/>
                  </a:lnTo>
                  <a:lnTo>
                    <a:pt x="586769" y="2315260"/>
                  </a:lnTo>
                  <a:lnTo>
                    <a:pt x="635907" y="2326517"/>
                  </a:lnTo>
                  <a:lnTo>
                    <a:pt x="685279" y="2336730"/>
                  </a:lnTo>
                  <a:lnTo>
                    <a:pt x="734867" y="2345895"/>
                  </a:lnTo>
                  <a:lnTo>
                    <a:pt x="784656" y="2354007"/>
                  </a:lnTo>
                  <a:lnTo>
                    <a:pt x="834628" y="2361063"/>
                  </a:lnTo>
                  <a:lnTo>
                    <a:pt x="884767" y="2367059"/>
                  </a:lnTo>
                  <a:lnTo>
                    <a:pt x="935056" y="2371990"/>
                  </a:lnTo>
                  <a:lnTo>
                    <a:pt x="989210" y="2375564"/>
                  </a:lnTo>
                  <a:lnTo>
                    <a:pt x="1042770" y="2377597"/>
                  </a:lnTo>
                  <a:lnTo>
                    <a:pt x="1095725" y="2378100"/>
                  </a:lnTo>
                  <a:lnTo>
                    <a:pt x="1148063" y="2377083"/>
                  </a:lnTo>
                  <a:lnTo>
                    <a:pt x="1199773" y="2374559"/>
                  </a:lnTo>
                  <a:lnTo>
                    <a:pt x="1250842" y="2370537"/>
                  </a:lnTo>
                  <a:lnTo>
                    <a:pt x="1301259" y="2365028"/>
                  </a:lnTo>
                  <a:lnTo>
                    <a:pt x="1351012" y="2358044"/>
                  </a:lnTo>
                  <a:lnTo>
                    <a:pt x="1400089" y="2349595"/>
                  </a:lnTo>
                  <a:lnTo>
                    <a:pt x="1448478" y="2339693"/>
                  </a:lnTo>
                  <a:lnTo>
                    <a:pt x="1496167" y="2328347"/>
                  </a:lnTo>
                  <a:lnTo>
                    <a:pt x="1543144" y="2315569"/>
                  </a:lnTo>
                  <a:lnTo>
                    <a:pt x="1589398" y="2301370"/>
                  </a:lnTo>
                  <a:lnTo>
                    <a:pt x="1634917" y="2285760"/>
                  </a:lnTo>
                  <a:lnTo>
                    <a:pt x="1679689" y="2268751"/>
                  </a:lnTo>
                  <a:lnTo>
                    <a:pt x="1723701" y="2250354"/>
                  </a:lnTo>
                  <a:lnTo>
                    <a:pt x="1766943" y="2230579"/>
                  </a:lnTo>
                  <a:lnTo>
                    <a:pt x="1809401" y="2209437"/>
                  </a:lnTo>
                  <a:lnTo>
                    <a:pt x="1851065" y="2186938"/>
                  </a:lnTo>
                  <a:lnTo>
                    <a:pt x="1891923" y="2163095"/>
                  </a:lnTo>
                  <a:lnTo>
                    <a:pt x="1931962" y="2137918"/>
                  </a:lnTo>
                  <a:lnTo>
                    <a:pt x="1971172" y="2111417"/>
                  </a:lnTo>
                  <a:lnTo>
                    <a:pt x="2009539" y="2083604"/>
                  </a:lnTo>
                  <a:lnTo>
                    <a:pt x="2047052" y="2054490"/>
                  </a:lnTo>
                  <a:lnTo>
                    <a:pt x="2083699" y="2024085"/>
                  </a:lnTo>
                  <a:lnTo>
                    <a:pt x="2119469" y="1992399"/>
                  </a:lnTo>
                  <a:lnTo>
                    <a:pt x="2154349" y="1959446"/>
                  </a:lnTo>
                  <a:lnTo>
                    <a:pt x="2188328" y="1925234"/>
                  </a:lnTo>
                  <a:lnTo>
                    <a:pt x="2221394" y="1889774"/>
                  </a:lnTo>
                  <a:lnTo>
                    <a:pt x="2255233" y="1850923"/>
                  </a:lnTo>
                  <a:lnTo>
                    <a:pt x="2288273" y="1811403"/>
                  </a:lnTo>
                  <a:lnTo>
                    <a:pt x="2320504" y="1771226"/>
                  </a:lnTo>
                  <a:lnTo>
                    <a:pt x="2351917" y="1730404"/>
                  </a:lnTo>
                  <a:lnTo>
                    <a:pt x="2382501" y="1688952"/>
                  </a:lnTo>
                  <a:lnTo>
                    <a:pt x="2412247" y="1646881"/>
                  </a:lnTo>
                  <a:lnTo>
                    <a:pt x="589590" y="0"/>
                  </a:lnTo>
                  <a:close/>
                </a:path>
              </a:pathLst>
            </a:custGeom>
            <a:solidFill>
              <a:srgbClr val="003B5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743665" y="1924493"/>
              <a:ext cx="2026920" cy="1911350"/>
            </a:xfrm>
            <a:custGeom>
              <a:avLst/>
              <a:gdLst/>
              <a:ahLst/>
              <a:cxnLst/>
              <a:rect l="l" t="t" r="r" b="b"/>
              <a:pathLst>
                <a:path w="2026919" h="1911350">
                  <a:moveTo>
                    <a:pt x="589626" y="0"/>
                  </a:moveTo>
                  <a:lnTo>
                    <a:pt x="528842" y="13573"/>
                  </a:lnTo>
                  <a:lnTo>
                    <a:pt x="456762" y="30923"/>
                  </a:lnTo>
                  <a:lnTo>
                    <a:pt x="416573" y="42274"/>
                  </a:lnTo>
                  <a:lnTo>
                    <a:pt x="373663" y="56080"/>
                  </a:lnTo>
                  <a:lnTo>
                    <a:pt x="328066" y="72846"/>
                  </a:lnTo>
                  <a:lnTo>
                    <a:pt x="279818" y="93075"/>
                  </a:lnTo>
                  <a:lnTo>
                    <a:pt x="228952" y="117271"/>
                  </a:lnTo>
                  <a:lnTo>
                    <a:pt x="175503" y="145938"/>
                  </a:lnTo>
                  <a:lnTo>
                    <a:pt x="119505" y="179580"/>
                  </a:lnTo>
                  <a:lnTo>
                    <a:pt x="60992" y="218700"/>
                  </a:lnTo>
                  <a:lnTo>
                    <a:pt x="0" y="263803"/>
                  </a:lnTo>
                  <a:lnTo>
                    <a:pt x="1822635" y="1910810"/>
                  </a:lnTo>
                  <a:lnTo>
                    <a:pt x="1861356" y="1845524"/>
                  </a:lnTo>
                  <a:lnTo>
                    <a:pt x="1894417" y="1783286"/>
                  </a:lnTo>
                  <a:lnTo>
                    <a:pt x="1922316" y="1724085"/>
                  </a:lnTo>
                  <a:lnTo>
                    <a:pt x="1945550" y="1667908"/>
                  </a:lnTo>
                  <a:lnTo>
                    <a:pt x="1964616" y="1614742"/>
                  </a:lnTo>
                  <a:lnTo>
                    <a:pt x="1980012" y="1564576"/>
                  </a:lnTo>
                  <a:lnTo>
                    <a:pt x="1992234" y="1517397"/>
                  </a:lnTo>
                  <a:lnTo>
                    <a:pt x="2001780" y="1473192"/>
                  </a:lnTo>
                  <a:lnTo>
                    <a:pt x="2009147" y="1431950"/>
                  </a:lnTo>
                  <a:lnTo>
                    <a:pt x="2014831" y="1393657"/>
                  </a:lnTo>
                  <a:lnTo>
                    <a:pt x="2026755" y="1296358"/>
                  </a:lnTo>
                  <a:lnTo>
                    <a:pt x="1992684" y="1292249"/>
                  </a:lnTo>
                  <a:lnTo>
                    <a:pt x="1956131" y="1285170"/>
                  </a:lnTo>
                  <a:lnTo>
                    <a:pt x="1917282" y="1274799"/>
                  </a:lnTo>
                  <a:lnTo>
                    <a:pt x="1876327" y="1260816"/>
                  </a:lnTo>
                  <a:lnTo>
                    <a:pt x="1833453" y="1242901"/>
                  </a:lnTo>
                  <a:lnTo>
                    <a:pt x="1788847" y="1220734"/>
                  </a:lnTo>
                  <a:lnTo>
                    <a:pt x="1742699" y="1193993"/>
                  </a:lnTo>
                  <a:lnTo>
                    <a:pt x="1695195" y="1162359"/>
                  </a:lnTo>
                  <a:lnTo>
                    <a:pt x="1646523" y="1125511"/>
                  </a:lnTo>
                  <a:lnTo>
                    <a:pt x="1596872" y="1083129"/>
                  </a:lnTo>
                  <a:lnTo>
                    <a:pt x="1560819" y="1049012"/>
                  </a:lnTo>
                  <a:lnTo>
                    <a:pt x="1526995" y="1012956"/>
                  </a:lnTo>
                  <a:lnTo>
                    <a:pt x="1495464" y="975072"/>
                  </a:lnTo>
                  <a:lnTo>
                    <a:pt x="1466292" y="935475"/>
                  </a:lnTo>
                  <a:lnTo>
                    <a:pt x="1439542" y="894276"/>
                  </a:lnTo>
                  <a:lnTo>
                    <a:pt x="1415280" y="851589"/>
                  </a:lnTo>
                  <a:lnTo>
                    <a:pt x="1393568" y="807528"/>
                  </a:lnTo>
                  <a:lnTo>
                    <a:pt x="1374472" y="762204"/>
                  </a:lnTo>
                  <a:lnTo>
                    <a:pt x="1358055" y="715732"/>
                  </a:lnTo>
                  <a:lnTo>
                    <a:pt x="1344383" y="668224"/>
                  </a:lnTo>
                  <a:lnTo>
                    <a:pt x="1333519" y="619792"/>
                  </a:lnTo>
                  <a:lnTo>
                    <a:pt x="1301142" y="615993"/>
                  </a:lnTo>
                  <a:lnTo>
                    <a:pt x="1226916" y="601476"/>
                  </a:lnTo>
                  <a:lnTo>
                    <a:pt x="1185743" y="590022"/>
                  </a:lnTo>
                  <a:lnTo>
                    <a:pt x="1142314" y="575281"/>
                  </a:lnTo>
                  <a:lnTo>
                    <a:pt x="1096965" y="556884"/>
                  </a:lnTo>
                  <a:lnTo>
                    <a:pt x="1050035" y="534464"/>
                  </a:lnTo>
                  <a:lnTo>
                    <a:pt x="1001861" y="507652"/>
                  </a:lnTo>
                  <a:lnTo>
                    <a:pt x="952780" y="476082"/>
                  </a:lnTo>
                  <a:lnTo>
                    <a:pt x="903131" y="439384"/>
                  </a:lnTo>
                  <a:lnTo>
                    <a:pt x="853251" y="397192"/>
                  </a:lnTo>
                  <a:lnTo>
                    <a:pt x="805852" y="352303"/>
                  </a:lnTo>
                  <a:lnTo>
                    <a:pt x="763663" y="308269"/>
                  </a:lnTo>
                  <a:lnTo>
                    <a:pt x="726484" y="265199"/>
                  </a:lnTo>
                  <a:lnTo>
                    <a:pt x="694114" y="223204"/>
                  </a:lnTo>
                  <a:lnTo>
                    <a:pt x="666352" y="182394"/>
                  </a:lnTo>
                  <a:lnTo>
                    <a:pt x="642997" y="142881"/>
                  </a:lnTo>
                  <a:lnTo>
                    <a:pt x="623848" y="104774"/>
                  </a:lnTo>
                  <a:lnTo>
                    <a:pt x="608703" y="68185"/>
                  </a:lnTo>
                  <a:lnTo>
                    <a:pt x="597363" y="33223"/>
                  </a:lnTo>
                  <a:lnTo>
                    <a:pt x="589626" y="0"/>
                  </a:lnTo>
                  <a:close/>
                </a:path>
              </a:pathLst>
            </a:custGeom>
            <a:solidFill>
              <a:srgbClr val="FF2A36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029127" y="2751661"/>
              <a:ext cx="3157220" cy="3157220"/>
            </a:xfrm>
            <a:custGeom>
              <a:avLst/>
              <a:gdLst/>
              <a:ahLst/>
              <a:cxnLst/>
              <a:rect l="l" t="t" r="r" b="b"/>
              <a:pathLst>
                <a:path w="3157219" h="3157220">
                  <a:moveTo>
                    <a:pt x="1578611" y="0"/>
                  </a:moveTo>
                  <a:lnTo>
                    <a:pt x="1534987" y="8457"/>
                  </a:lnTo>
                  <a:lnTo>
                    <a:pt x="1496593" y="33831"/>
                  </a:lnTo>
                  <a:lnTo>
                    <a:pt x="33831" y="1496519"/>
                  </a:lnTo>
                  <a:lnTo>
                    <a:pt x="8457" y="1534931"/>
                  </a:lnTo>
                  <a:lnTo>
                    <a:pt x="0" y="1578574"/>
                  </a:lnTo>
                  <a:lnTo>
                    <a:pt x="8457" y="1622218"/>
                  </a:lnTo>
                  <a:lnTo>
                    <a:pt x="33831" y="1660630"/>
                  </a:lnTo>
                  <a:lnTo>
                    <a:pt x="1496593" y="3123318"/>
                  </a:lnTo>
                  <a:lnTo>
                    <a:pt x="1534978" y="3148727"/>
                  </a:lnTo>
                  <a:lnTo>
                    <a:pt x="1578611" y="3157197"/>
                  </a:lnTo>
                  <a:lnTo>
                    <a:pt x="1622244" y="3148727"/>
                  </a:lnTo>
                  <a:lnTo>
                    <a:pt x="1660630" y="3123318"/>
                  </a:lnTo>
                  <a:lnTo>
                    <a:pt x="3123318" y="1660630"/>
                  </a:lnTo>
                  <a:lnTo>
                    <a:pt x="3148692" y="1622218"/>
                  </a:lnTo>
                  <a:lnTo>
                    <a:pt x="3157149" y="1578574"/>
                  </a:lnTo>
                  <a:lnTo>
                    <a:pt x="3148692" y="1534931"/>
                  </a:lnTo>
                  <a:lnTo>
                    <a:pt x="3123318" y="1496519"/>
                  </a:lnTo>
                  <a:lnTo>
                    <a:pt x="1660630" y="33831"/>
                  </a:lnTo>
                  <a:lnTo>
                    <a:pt x="1622235" y="8457"/>
                  </a:lnTo>
                  <a:lnTo>
                    <a:pt x="1578611" y="0"/>
                  </a:lnTo>
                  <a:close/>
                </a:path>
              </a:pathLst>
            </a:custGeom>
            <a:solidFill>
              <a:srgbClr val="FFC115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800189" y="487118"/>
              <a:ext cx="2733675" cy="1946275"/>
            </a:xfrm>
            <a:custGeom>
              <a:avLst/>
              <a:gdLst/>
              <a:ahLst/>
              <a:cxnLst/>
              <a:rect l="l" t="t" r="r" b="b"/>
              <a:pathLst>
                <a:path w="2733675" h="1946275">
                  <a:moveTo>
                    <a:pt x="402999" y="0"/>
                  </a:moveTo>
                  <a:lnTo>
                    <a:pt x="358421" y="16408"/>
                  </a:lnTo>
                  <a:lnTo>
                    <a:pt x="323247" y="48332"/>
                  </a:lnTo>
                  <a:lnTo>
                    <a:pt x="302300" y="92852"/>
                  </a:lnTo>
                  <a:lnTo>
                    <a:pt x="4215" y="1199687"/>
                  </a:lnTo>
                  <a:lnTo>
                    <a:pt x="0" y="1248706"/>
                  </a:lnTo>
                  <a:lnTo>
                    <a:pt x="14394" y="1293972"/>
                  </a:lnTo>
                  <a:lnTo>
                    <a:pt x="44700" y="1330546"/>
                  </a:lnTo>
                  <a:lnTo>
                    <a:pt x="88222" y="1353484"/>
                  </a:lnTo>
                  <a:lnTo>
                    <a:pt x="2280878" y="1943958"/>
                  </a:lnTo>
                  <a:lnTo>
                    <a:pt x="2330044" y="1945971"/>
                  </a:lnTo>
                  <a:lnTo>
                    <a:pt x="2374628" y="1929562"/>
                  </a:lnTo>
                  <a:lnTo>
                    <a:pt x="2409818" y="1897644"/>
                  </a:lnTo>
                  <a:lnTo>
                    <a:pt x="2430800" y="1853133"/>
                  </a:lnTo>
                  <a:lnTo>
                    <a:pt x="2728823" y="746298"/>
                  </a:lnTo>
                  <a:lnTo>
                    <a:pt x="2733048" y="697281"/>
                  </a:lnTo>
                  <a:lnTo>
                    <a:pt x="2718658" y="652017"/>
                  </a:lnTo>
                  <a:lnTo>
                    <a:pt x="2688353" y="615444"/>
                  </a:lnTo>
                  <a:lnTo>
                    <a:pt x="2644836" y="592502"/>
                  </a:lnTo>
                  <a:lnTo>
                    <a:pt x="452159" y="2027"/>
                  </a:lnTo>
                  <a:lnTo>
                    <a:pt x="402999" y="0"/>
                  </a:lnTo>
                  <a:close/>
                </a:path>
              </a:pathLst>
            </a:custGeom>
            <a:solidFill>
              <a:srgbClr val="FF9000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148158" y="1001108"/>
              <a:ext cx="2028189" cy="1021715"/>
            </a:xfrm>
            <a:custGeom>
              <a:avLst/>
              <a:gdLst/>
              <a:ahLst/>
              <a:cxnLst/>
              <a:rect l="l" t="t" r="r" b="b"/>
              <a:pathLst>
                <a:path w="2028190" h="1021714">
                  <a:moveTo>
                    <a:pt x="2028177" y="704900"/>
                  </a:moveTo>
                  <a:lnTo>
                    <a:pt x="1991842" y="639800"/>
                  </a:lnTo>
                  <a:lnTo>
                    <a:pt x="1474444" y="47625"/>
                  </a:lnTo>
                  <a:lnTo>
                    <a:pt x="1432775" y="14224"/>
                  </a:lnTo>
                  <a:lnTo>
                    <a:pt x="1398498" y="10896"/>
                  </a:lnTo>
                  <a:lnTo>
                    <a:pt x="1375156" y="36283"/>
                  </a:lnTo>
                  <a:lnTo>
                    <a:pt x="1366354" y="89052"/>
                  </a:lnTo>
                  <a:lnTo>
                    <a:pt x="1375359" y="336550"/>
                  </a:lnTo>
                  <a:lnTo>
                    <a:pt x="153301" y="7454"/>
                  </a:lnTo>
                  <a:lnTo>
                    <a:pt x="145135" y="4051"/>
                  </a:lnTo>
                  <a:lnTo>
                    <a:pt x="126263" y="0"/>
                  </a:lnTo>
                  <a:lnTo>
                    <a:pt x="105067" y="4546"/>
                  </a:lnTo>
                  <a:lnTo>
                    <a:pt x="89979" y="26911"/>
                  </a:lnTo>
                  <a:lnTo>
                    <a:pt x="6184" y="337934"/>
                  </a:lnTo>
                  <a:lnTo>
                    <a:pt x="0" y="364769"/>
                  </a:lnTo>
                  <a:lnTo>
                    <a:pt x="3149" y="379857"/>
                  </a:lnTo>
                  <a:lnTo>
                    <a:pt x="20332" y="388708"/>
                  </a:lnTo>
                  <a:lnTo>
                    <a:pt x="56248" y="396849"/>
                  </a:lnTo>
                  <a:lnTo>
                    <a:pt x="1266596" y="722833"/>
                  </a:lnTo>
                  <a:lnTo>
                    <a:pt x="1147572" y="923366"/>
                  </a:lnTo>
                  <a:lnTo>
                    <a:pt x="1129271" y="973658"/>
                  </a:lnTo>
                  <a:lnTo>
                    <a:pt x="1137031" y="1007224"/>
                  </a:lnTo>
                  <a:lnTo>
                    <a:pt x="1168476" y="1021143"/>
                  </a:lnTo>
                  <a:lnTo>
                    <a:pt x="1221257" y="1012520"/>
                  </a:lnTo>
                  <a:lnTo>
                    <a:pt x="1963674" y="747141"/>
                  </a:lnTo>
                  <a:lnTo>
                    <a:pt x="2010156" y="725182"/>
                  </a:lnTo>
                  <a:lnTo>
                    <a:pt x="2028177" y="704900"/>
                  </a:lnTo>
                  <a:close/>
                </a:path>
              </a:pathLst>
            </a:custGeom>
            <a:solidFill>
              <a:srgbClr val="20191C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867752" y="2849163"/>
              <a:ext cx="2933065" cy="2933065"/>
            </a:xfrm>
            <a:custGeom>
              <a:avLst/>
              <a:gdLst/>
              <a:ahLst/>
              <a:cxnLst/>
              <a:rect l="l" t="t" r="r" b="b"/>
              <a:pathLst>
                <a:path w="2933065" h="2933065">
                  <a:moveTo>
                    <a:pt x="1530079" y="0"/>
                  </a:moveTo>
                  <a:lnTo>
                    <a:pt x="474571" y="384428"/>
                  </a:lnTo>
                  <a:lnTo>
                    <a:pt x="0" y="1402658"/>
                  </a:lnTo>
                  <a:lnTo>
                    <a:pt x="384438" y="2458165"/>
                  </a:lnTo>
                  <a:lnTo>
                    <a:pt x="1402669" y="2932758"/>
                  </a:lnTo>
                  <a:lnTo>
                    <a:pt x="2458176" y="2548320"/>
                  </a:lnTo>
                  <a:lnTo>
                    <a:pt x="2932748" y="1530089"/>
                  </a:lnTo>
                  <a:lnTo>
                    <a:pt x="2548320" y="474582"/>
                  </a:lnTo>
                  <a:lnTo>
                    <a:pt x="1530079" y="0"/>
                  </a:lnTo>
                  <a:close/>
                </a:path>
              </a:pathLst>
            </a:custGeom>
            <a:solidFill>
              <a:srgbClr val="FF9000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865487" y="2846866"/>
              <a:ext cx="2937510" cy="2937510"/>
            </a:xfrm>
            <a:custGeom>
              <a:avLst/>
              <a:gdLst/>
              <a:ahLst/>
              <a:cxnLst/>
              <a:rect l="l" t="t" r="r" b="b"/>
              <a:pathLst>
                <a:path w="2937509" h="2937510">
                  <a:moveTo>
                    <a:pt x="1532455" y="0"/>
                  </a:moveTo>
                  <a:lnTo>
                    <a:pt x="475263" y="385024"/>
                  </a:lnTo>
                  <a:lnTo>
                    <a:pt x="0" y="1404868"/>
                  </a:lnTo>
                  <a:lnTo>
                    <a:pt x="385035" y="2462061"/>
                  </a:lnTo>
                  <a:lnTo>
                    <a:pt x="1404805" y="2937313"/>
                  </a:lnTo>
                  <a:lnTo>
                    <a:pt x="2103461" y="2682859"/>
                  </a:lnTo>
                  <a:lnTo>
                    <a:pt x="970938" y="2682859"/>
                  </a:lnTo>
                  <a:lnTo>
                    <a:pt x="928622" y="2677378"/>
                  </a:lnTo>
                  <a:lnTo>
                    <a:pt x="890306" y="2659527"/>
                  </a:lnTo>
                  <a:lnTo>
                    <a:pt x="858887" y="2630658"/>
                  </a:lnTo>
                  <a:lnTo>
                    <a:pt x="837262" y="2592120"/>
                  </a:lnTo>
                  <a:lnTo>
                    <a:pt x="261834" y="1012136"/>
                  </a:lnTo>
                  <a:lnTo>
                    <a:pt x="253623" y="968697"/>
                  </a:lnTo>
                  <a:lnTo>
                    <a:pt x="259127" y="926368"/>
                  </a:lnTo>
                  <a:lnTo>
                    <a:pt x="276996" y="888043"/>
                  </a:lnTo>
                  <a:lnTo>
                    <a:pt x="305883" y="856615"/>
                  </a:lnTo>
                  <a:lnTo>
                    <a:pt x="344439" y="834979"/>
                  </a:lnTo>
                  <a:lnTo>
                    <a:pt x="1924297" y="259604"/>
                  </a:lnTo>
                  <a:lnTo>
                    <a:pt x="1967728" y="251359"/>
                  </a:lnTo>
                  <a:lnTo>
                    <a:pt x="2071706" y="251359"/>
                  </a:lnTo>
                  <a:lnTo>
                    <a:pt x="1532455" y="0"/>
                  </a:lnTo>
                  <a:close/>
                </a:path>
                <a:path w="2937509" h="2937510">
                  <a:moveTo>
                    <a:pt x="2071706" y="251359"/>
                  </a:moveTo>
                  <a:lnTo>
                    <a:pt x="1967728" y="251359"/>
                  </a:lnTo>
                  <a:lnTo>
                    <a:pt x="2010056" y="256835"/>
                  </a:lnTo>
                  <a:lnTo>
                    <a:pt x="2048384" y="274684"/>
                  </a:lnTo>
                  <a:lnTo>
                    <a:pt x="2079816" y="303557"/>
                  </a:lnTo>
                  <a:lnTo>
                    <a:pt x="2101454" y="342104"/>
                  </a:lnTo>
                  <a:lnTo>
                    <a:pt x="2676860" y="1922077"/>
                  </a:lnTo>
                  <a:lnTo>
                    <a:pt x="2685068" y="1965498"/>
                  </a:lnTo>
                  <a:lnTo>
                    <a:pt x="2679578" y="2007813"/>
                  </a:lnTo>
                  <a:lnTo>
                    <a:pt x="2661733" y="2046134"/>
                  </a:lnTo>
                  <a:lnTo>
                    <a:pt x="2632879" y="2077571"/>
                  </a:lnTo>
                  <a:lnTo>
                    <a:pt x="2594360" y="2099234"/>
                  </a:lnTo>
                  <a:lnTo>
                    <a:pt x="1014356" y="2674620"/>
                  </a:lnTo>
                  <a:lnTo>
                    <a:pt x="970938" y="2682859"/>
                  </a:lnTo>
                  <a:lnTo>
                    <a:pt x="2103461" y="2682859"/>
                  </a:lnTo>
                  <a:lnTo>
                    <a:pt x="2461998" y="2552278"/>
                  </a:lnTo>
                  <a:lnTo>
                    <a:pt x="2937334" y="1532487"/>
                  </a:lnTo>
                  <a:lnTo>
                    <a:pt x="2552278" y="475367"/>
                  </a:lnTo>
                  <a:lnTo>
                    <a:pt x="2071706" y="251359"/>
                  </a:lnTo>
                  <a:close/>
                </a:path>
              </a:pathLst>
            </a:custGeom>
            <a:solidFill>
              <a:srgbClr val="20191C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4491706" y="10610738"/>
            <a:ext cx="1222375" cy="269240"/>
            <a:chOff x="14491706" y="10610738"/>
            <a:chExt cx="1222375" cy="269240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77453" y="10619124"/>
              <a:ext cx="200496" cy="24162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5247718" y="10610738"/>
              <a:ext cx="259715" cy="255904"/>
            </a:xfrm>
            <a:custGeom>
              <a:avLst/>
              <a:gdLst/>
              <a:ahLst/>
              <a:cxnLst/>
              <a:rect l="l" t="t" r="r" b="b"/>
              <a:pathLst>
                <a:path w="259715" h="255904">
                  <a:moveTo>
                    <a:pt x="143003" y="0"/>
                  </a:moveTo>
                  <a:lnTo>
                    <a:pt x="74215" y="16136"/>
                  </a:lnTo>
                  <a:lnTo>
                    <a:pt x="35373" y="46467"/>
                  </a:lnTo>
                  <a:lnTo>
                    <a:pt x="9532" y="88433"/>
                  </a:lnTo>
                  <a:lnTo>
                    <a:pt x="0" y="138336"/>
                  </a:lnTo>
                  <a:lnTo>
                    <a:pt x="366" y="143655"/>
                  </a:lnTo>
                  <a:lnTo>
                    <a:pt x="481" y="149006"/>
                  </a:lnTo>
                  <a:lnTo>
                    <a:pt x="14233" y="197553"/>
                  </a:lnTo>
                  <a:lnTo>
                    <a:pt x="43799" y="231632"/>
                  </a:lnTo>
                  <a:lnTo>
                    <a:pt x="91027" y="253104"/>
                  </a:lnTo>
                  <a:lnTo>
                    <a:pt x="116455" y="255838"/>
                  </a:lnTo>
                  <a:lnTo>
                    <a:pt x="142770" y="253882"/>
                  </a:lnTo>
                  <a:lnTo>
                    <a:pt x="143408" y="253882"/>
                  </a:lnTo>
                  <a:lnTo>
                    <a:pt x="185936" y="240221"/>
                  </a:lnTo>
                  <a:lnTo>
                    <a:pt x="216948" y="217695"/>
                  </a:lnTo>
                  <a:lnTo>
                    <a:pt x="135341" y="217695"/>
                  </a:lnTo>
                  <a:lnTo>
                    <a:pt x="109762" y="216767"/>
                  </a:lnTo>
                  <a:lnTo>
                    <a:pt x="65472" y="196827"/>
                  </a:lnTo>
                  <a:lnTo>
                    <a:pt x="44105" y="160134"/>
                  </a:lnTo>
                  <a:lnTo>
                    <a:pt x="41680" y="136641"/>
                  </a:lnTo>
                  <a:lnTo>
                    <a:pt x="43576" y="116788"/>
                  </a:lnTo>
                  <a:lnTo>
                    <a:pt x="58054" y="79892"/>
                  </a:lnTo>
                  <a:lnTo>
                    <a:pt x="99121" y="45539"/>
                  </a:lnTo>
                  <a:lnTo>
                    <a:pt x="131531" y="38041"/>
                  </a:lnTo>
                  <a:lnTo>
                    <a:pt x="231926" y="38041"/>
                  </a:lnTo>
                  <a:lnTo>
                    <a:pt x="223601" y="28869"/>
                  </a:lnTo>
                  <a:lnTo>
                    <a:pt x="200904" y="13764"/>
                  </a:lnTo>
                  <a:lnTo>
                    <a:pt x="182165" y="6019"/>
                  </a:lnTo>
                  <a:lnTo>
                    <a:pt x="162836" y="1529"/>
                  </a:lnTo>
                  <a:lnTo>
                    <a:pt x="143003" y="0"/>
                  </a:lnTo>
                  <a:close/>
                </a:path>
                <a:path w="259715" h="255904">
                  <a:moveTo>
                    <a:pt x="231926" y="38041"/>
                  </a:moveTo>
                  <a:lnTo>
                    <a:pt x="131531" y="38041"/>
                  </a:lnTo>
                  <a:lnTo>
                    <a:pt x="164186" y="41663"/>
                  </a:lnTo>
                  <a:lnTo>
                    <a:pt x="192768" y="56674"/>
                  </a:lnTo>
                  <a:lnTo>
                    <a:pt x="204077" y="68270"/>
                  </a:lnTo>
                  <a:lnTo>
                    <a:pt x="212158" y="81486"/>
                  </a:lnTo>
                  <a:lnTo>
                    <a:pt x="217164" y="96164"/>
                  </a:lnTo>
                  <a:lnTo>
                    <a:pt x="219249" y="112149"/>
                  </a:lnTo>
                  <a:lnTo>
                    <a:pt x="218068" y="136641"/>
                  </a:lnTo>
                  <a:lnTo>
                    <a:pt x="200808" y="179485"/>
                  </a:lnTo>
                  <a:lnTo>
                    <a:pt x="160040" y="211179"/>
                  </a:lnTo>
                  <a:lnTo>
                    <a:pt x="135341" y="217695"/>
                  </a:lnTo>
                  <a:lnTo>
                    <a:pt x="216948" y="217695"/>
                  </a:lnTo>
                  <a:lnTo>
                    <a:pt x="220339" y="215232"/>
                  </a:lnTo>
                  <a:lnTo>
                    <a:pt x="245305" y="181309"/>
                  </a:lnTo>
                  <a:lnTo>
                    <a:pt x="258936" y="141033"/>
                  </a:lnTo>
                  <a:lnTo>
                    <a:pt x="259327" y="97578"/>
                  </a:lnTo>
                  <a:lnTo>
                    <a:pt x="259332" y="96987"/>
                  </a:lnTo>
                  <a:lnTo>
                    <a:pt x="252774" y="70674"/>
                  </a:lnTo>
                  <a:lnTo>
                    <a:pt x="240877" y="47903"/>
                  </a:lnTo>
                  <a:lnTo>
                    <a:pt x="231926" y="380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08767" y="10619170"/>
              <a:ext cx="205124" cy="24153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93372" y="10618850"/>
              <a:ext cx="233066" cy="24194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4491706" y="10619097"/>
              <a:ext cx="263525" cy="260350"/>
            </a:xfrm>
            <a:custGeom>
              <a:avLst/>
              <a:gdLst/>
              <a:ahLst/>
              <a:cxnLst/>
              <a:rect l="l" t="t" r="r" b="b"/>
              <a:pathLst>
                <a:path w="263525" h="260350">
                  <a:moveTo>
                    <a:pt x="245008" y="0"/>
                  </a:moveTo>
                  <a:lnTo>
                    <a:pt x="118760" y="0"/>
                  </a:lnTo>
                  <a:lnTo>
                    <a:pt x="0" y="260274"/>
                  </a:lnTo>
                  <a:lnTo>
                    <a:pt x="77767" y="260274"/>
                  </a:lnTo>
                  <a:lnTo>
                    <a:pt x="162309" y="67474"/>
                  </a:lnTo>
                  <a:lnTo>
                    <a:pt x="185711" y="67474"/>
                  </a:lnTo>
                  <a:lnTo>
                    <a:pt x="193292" y="174319"/>
                  </a:lnTo>
                  <a:lnTo>
                    <a:pt x="148320" y="174319"/>
                  </a:lnTo>
                  <a:lnTo>
                    <a:pt x="124415" y="242013"/>
                  </a:lnTo>
                  <a:lnTo>
                    <a:pt x="249709" y="242013"/>
                  </a:lnTo>
                  <a:lnTo>
                    <a:pt x="263154" y="174486"/>
                  </a:lnTo>
                  <a:lnTo>
                    <a:pt x="263311" y="174486"/>
                  </a:lnTo>
                  <a:lnTo>
                    <a:pt x="245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057829" y="8100628"/>
            <a:ext cx="1682114" cy="965200"/>
            <a:chOff x="2057829" y="8100628"/>
            <a:chExt cx="1682114" cy="965200"/>
          </a:xfrm>
        </p:grpSpPr>
        <p:sp>
          <p:nvSpPr>
            <p:cNvPr id="32" name="object 32"/>
            <p:cNvSpPr/>
            <p:nvPr/>
          </p:nvSpPr>
          <p:spPr>
            <a:xfrm>
              <a:off x="2813529" y="8105204"/>
              <a:ext cx="926465" cy="960755"/>
            </a:xfrm>
            <a:custGeom>
              <a:avLst/>
              <a:gdLst/>
              <a:ahLst/>
              <a:cxnLst/>
              <a:rect l="l" t="t" r="r" b="b"/>
              <a:pathLst>
                <a:path w="926464" h="960754">
                  <a:moveTo>
                    <a:pt x="839670" y="0"/>
                  </a:moveTo>
                  <a:lnTo>
                    <a:pt x="426845" y="0"/>
                  </a:lnTo>
                  <a:lnTo>
                    <a:pt x="419264" y="4889"/>
                  </a:lnTo>
                  <a:lnTo>
                    <a:pt x="376858" y="98970"/>
                  </a:lnTo>
                  <a:lnTo>
                    <a:pt x="282510" y="311432"/>
                  </a:lnTo>
                  <a:lnTo>
                    <a:pt x="20379" y="907025"/>
                  </a:lnTo>
                  <a:lnTo>
                    <a:pt x="0" y="952358"/>
                  </a:lnTo>
                  <a:lnTo>
                    <a:pt x="1916" y="957489"/>
                  </a:lnTo>
                  <a:lnTo>
                    <a:pt x="7402" y="959991"/>
                  </a:lnTo>
                  <a:lnTo>
                    <a:pt x="8628" y="960253"/>
                  </a:lnTo>
                  <a:lnTo>
                    <a:pt x="212663" y="960253"/>
                  </a:lnTo>
                  <a:lnTo>
                    <a:pt x="258193" y="939195"/>
                  </a:lnTo>
                  <a:lnTo>
                    <a:pt x="570171" y="201051"/>
                  </a:lnTo>
                  <a:lnTo>
                    <a:pt x="577867" y="195983"/>
                  </a:lnTo>
                  <a:lnTo>
                    <a:pt x="634211" y="195994"/>
                  </a:lnTo>
                  <a:lnTo>
                    <a:pt x="691800" y="620117"/>
                  </a:lnTo>
                  <a:lnTo>
                    <a:pt x="690720" y="630574"/>
                  </a:lnTo>
                  <a:lnTo>
                    <a:pt x="685886" y="639493"/>
                  </a:lnTo>
                  <a:lnTo>
                    <a:pt x="678061" y="645947"/>
                  </a:lnTo>
                  <a:lnTo>
                    <a:pt x="668011" y="649006"/>
                  </a:lnTo>
                  <a:lnTo>
                    <a:pt x="665466" y="649132"/>
                  </a:lnTo>
                  <a:lnTo>
                    <a:pt x="559605" y="649132"/>
                  </a:lnTo>
                  <a:lnTo>
                    <a:pt x="544087" y="651521"/>
                  </a:lnTo>
                  <a:lnTo>
                    <a:pt x="511377" y="682492"/>
                  </a:lnTo>
                  <a:lnTo>
                    <a:pt x="452017" y="839995"/>
                  </a:lnTo>
                  <a:lnTo>
                    <a:pt x="450662" y="848349"/>
                  </a:lnTo>
                  <a:lnTo>
                    <a:pt x="452551" y="856298"/>
                  </a:lnTo>
                  <a:lnTo>
                    <a:pt x="457283" y="862959"/>
                  </a:lnTo>
                  <a:lnTo>
                    <a:pt x="464457" y="867450"/>
                  </a:lnTo>
                  <a:lnTo>
                    <a:pt x="466854" y="868350"/>
                  </a:lnTo>
                  <a:lnTo>
                    <a:pt x="469399" y="868821"/>
                  </a:lnTo>
                  <a:lnTo>
                    <a:pt x="821639" y="868821"/>
                  </a:lnTo>
                  <a:lnTo>
                    <a:pt x="857394" y="851695"/>
                  </a:lnTo>
                  <a:lnTo>
                    <a:pt x="924924" y="686125"/>
                  </a:lnTo>
                  <a:lnTo>
                    <a:pt x="925940" y="678743"/>
                  </a:lnTo>
                  <a:lnTo>
                    <a:pt x="925102" y="671476"/>
                  </a:lnTo>
                  <a:lnTo>
                    <a:pt x="879214" y="201167"/>
                  </a:lnTo>
                  <a:lnTo>
                    <a:pt x="860874" y="19109"/>
                  </a:lnTo>
                  <a:lnTo>
                    <a:pt x="858619" y="11542"/>
                  </a:lnTo>
                  <a:lnTo>
                    <a:pt x="853943" y="5482"/>
                  </a:lnTo>
                  <a:lnTo>
                    <a:pt x="847432" y="1458"/>
                  </a:lnTo>
                  <a:lnTo>
                    <a:pt x="839670" y="0"/>
                  </a:lnTo>
                  <a:close/>
                </a:path>
              </a:pathLst>
            </a:custGeom>
            <a:solidFill>
              <a:srgbClr val="009D42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057829" y="8100628"/>
              <a:ext cx="824865" cy="871855"/>
            </a:xfrm>
            <a:custGeom>
              <a:avLst/>
              <a:gdLst/>
              <a:ahLst/>
              <a:cxnLst/>
              <a:rect l="l" t="t" r="r" b="b"/>
              <a:pathLst>
                <a:path w="824864" h="871854">
                  <a:moveTo>
                    <a:pt x="664746" y="0"/>
                  </a:moveTo>
                  <a:lnTo>
                    <a:pt x="171526" y="0"/>
                  </a:lnTo>
                  <a:lnTo>
                    <a:pt x="166248" y="2125"/>
                  </a:lnTo>
                  <a:lnTo>
                    <a:pt x="16892" y="145105"/>
                  </a:lnTo>
                  <a:lnTo>
                    <a:pt x="14504" y="150665"/>
                  </a:lnTo>
                  <a:lnTo>
                    <a:pt x="14504" y="386312"/>
                  </a:lnTo>
                  <a:lnTo>
                    <a:pt x="139506" y="509230"/>
                  </a:lnTo>
                  <a:lnTo>
                    <a:pt x="176635" y="525387"/>
                  </a:lnTo>
                  <a:lnTo>
                    <a:pt x="532667" y="545763"/>
                  </a:lnTo>
                  <a:lnTo>
                    <a:pt x="537944" y="548056"/>
                  </a:lnTo>
                  <a:lnTo>
                    <a:pt x="545556" y="555344"/>
                  </a:lnTo>
                  <a:lnTo>
                    <a:pt x="549875" y="560960"/>
                  </a:lnTo>
                  <a:lnTo>
                    <a:pt x="552288" y="567461"/>
                  </a:lnTo>
                  <a:lnTo>
                    <a:pt x="552696" y="574383"/>
                  </a:lnTo>
                  <a:lnTo>
                    <a:pt x="551001" y="581259"/>
                  </a:lnTo>
                  <a:lnTo>
                    <a:pt x="521861" y="651393"/>
                  </a:lnTo>
                  <a:lnTo>
                    <a:pt x="517494" y="656367"/>
                  </a:lnTo>
                  <a:lnTo>
                    <a:pt x="493547" y="670168"/>
                  </a:lnTo>
                  <a:lnTo>
                    <a:pt x="488500" y="671518"/>
                  </a:lnTo>
                  <a:lnTo>
                    <a:pt x="254570" y="671518"/>
                  </a:lnTo>
                  <a:lnTo>
                    <a:pt x="249293" y="669403"/>
                  </a:lnTo>
                  <a:lnTo>
                    <a:pt x="169871" y="593364"/>
                  </a:lnTo>
                  <a:lnTo>
                    <a:pt x="162948" y="588929"/>
                  </a:lnTo>
                  <a:lnTo>
                    <a:pt x="6567" y="721485"/>
                  </a:lnTo>
                  <a:lnTo>
                    <a:pt x="0" y="737351"/>
                  </a:lnTo>
                  <a:lnTo>
                    <a:pt x="1733" y="745339"/>
                  </a:lnTo>
                  <a:lnTo>
                    <a:pt x="6567" y="752291"/>
                  </a:lnTo>
                  <a:lnTo>
                    <a:pt x="128836" y="869334"/>
                  </a:lnTo>
                  <a:lnTo>
                    <a:pt x="134113" y="871460"/>
                  </a:lnTo>
                  <a:lnTo>
                    <a:pt x="629815" y="871460"/>
                  </a:lnTo>
                  <a:lnTo>
                    <a:pt x="674076" y="851228"/>
                  </a:lnTo>
                  <a:lnTo>
                    <a:pt x="819642" y="534203"/>
                  </a:lnTo>
                  <a:lnTo>
                    <a:pt x="824490" y="516351"/>
                  </a:lnTo>
                  <a:lnTo>
                    <a:pt x="823605" y="498296"/>
                  </a:lnTo>
                  <a:lnTo>
                    <a:pt x="688599" y="360083"/>
                  </a:lnTo>
                  <a:lnTo>
                    <a:pt x="652370" y="344879"/>
                  </a:lnTo>
                  <a:lnTo>
                    <a:pt x="280685" y="324450"/>
                  </a:lnTo>
                  <a:lnTo>
                    <a:pt x="274266" y="321655"/>
                  </a:lnTo>
                  <a:lnTo>
                    <a:pt x="258706" y="306755"/>
                  </a:lnTo>
                  <a:lnTo>
                    <a:pt x="255534" y="299341"/>
                  </a:lnTo>
                  <a:lnTo>
                    <a:pt x="255534" y="237626"/>
                  </a:lnTo>
                  <a:lnTo>
                    <a:pt x="258706" y="230212"/>
                  </a:lnTo>
                  <a:lnTo>
                    <a:pt x="287386" y="202747"/>
                  </a:lnTo>
                  <a:lnTo>
                    <a:pt x="294433" y="199920"/>
                  </a:lnTo>
                  <a:lnTo>
                    <a:pt x="544279" y="199920"/>
                  </a:lnTo>
                  <a:lnTo>
                    <a:pt x="549556" y="202046"/>
                  </a:lnTo>
                  <a:lnTo>
                    <a:pt x="623627" y="272965"/>
                  </a:lnTo>
                  <a:lnTo>
                    <a:pt x="630549" y="277400"/>
                  </a:lnTo>
                  <a:lnTo>
                    <a:pt x="638361" y="278878"/>
                  </a:lnTo>
                  <a:lnTo>
                    <a:pt x="646175" y="277400"/>
                  </a:lnTo>
                  <a:lnTo>
                    <a:pt x="653103" y="272965"/>
                  </a:lnTo>
                  <a:lnTo>
                    <a:pt x="786931" y="144843"/>
                  </a:lnTo>
                  <a:lnTo>
                    <a:pt x="792111" y="137037"/>
                  </a:lnTo>
                  <a:lnTo>
                    <a:pt x="793499" y="128980"/>
                  </a:lnTo>
                  <a:lnTo>
                    <a:pt x="791765" y="120994"/>
                  </a:lnTo>
                  <a:lnTo>
                    <a:pt x="786931" y="114048"/>
                  </a:lnTo>
                  <a:lnTo>
                    <a:pt x="670024" y="2125"/>
                  </a:lnTo>
                  <a:lnTo>
                    <a:pt x="664746" y="0"/>
                  </a:lnTo>
                  <a:close/>
                </a:path>
              </a:pathLst>
            </a:custGeom>
            <a:solidFill>
              <a:srgbClr val="00385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2066782" y="7221798"/>
            <a:ext cx="708025" cy="763905"/>
          </a:xfrm>
          <a:custGeom>
            <a:avLst/>
            <a:gdLst/>
            <a:ahLst/>
            <a:cxnLst/>
            <a:rect l="l" t="t" r="r" b="b"/>
            <a:pathLst>
              <a:path w="708025" h="763904">
                <a:moveTo>
                  <a:pt x="531177" y="0"/>
                </a:moveTo>
                <a:lnTo>
                  <a:pt x="21318" y="0"/>
                </a:lnTo>
                <a:lnTo>
                  <a:pt x="13018" y="1676"/>
                </a:lnTo>
                <a:lnTo>
                  <a:pt x="6241" y="6247"/>
                </a:lnTo>
                <a:lnTo>
                  <a:pt x="1674" y="13026"/>
                </a:lnTo>
                <a:lnTo>
                  <a:pt x="0" y="21329"/>
                </a:lnTo>
                <a:lnTo>
                  <a:pt x="0" y="742553"/>
                </a:lnTo>
                <a:lnTo>
                  <a:pt x="1674" y="750849"/>
                </a:lnTo>
                <a:lnTo>
                  <a:pt x="6241" y="757626"/>
                </a:lnTo>
                <a:lnTo>
                  <a:pt x="13018" y="762196"/>
                </a:lnTo>
                <a:lnTo>
                  <a:pt x="21318" y="763872"/>
                </a:lnTo>
                <a:lnTo>
                  <a:pt x="531240" y="763872"/>
                </a:lnTo>
                <a:lnTo>
                  <a:pt x="573333" y="746438"/>
                </a:lnTo>
                <a:lnTo>
                  <a:pt x="690355" y="629331"/>
                </a:lnTo>
                <a:lnTo>
                  <a:pt x="707496" y="587982"/>
                </a:lnTo>
                <a:lnTo>
                  <a:pt x="707496" y="584149"/>
                </a:lnTo>
                <a:lnTo>
                  <a:pt x="223521" y="584149"/>
                </a:lnTo>
                <a:lnTo>
                  <a:pt x="215225" y="582473"/>
                </a:lnTo>
                <a:lnTo>
                  <a:pt x="208449" y="577902"/>
                </a:lnTo>
                <a:lnTo>
                  <a:pt x="203879" y="571122"/>
                </a:lnTo>
                <a:lnTo>
                  <a:pt x="202203" y="562820"/>
                </a:lnTo>
                <a:lnTo>
                  <a:pt x="202203" y="201020"/>
                </a:lnTo>
                <a:lnTo>
                  <a:pt x="203885" y="192727"/>
                </a:lnTo>
                <a:lnTo>
                  <a:pt x="208457" y="185958"/>
                </a:lnTo>
                <a:lnTo>
                  <a:pt x="215231" y="181399"/>
                </a:lnTo>
                <a:lnTo>
                  <a:pt x="223521" y="179732"/>
                </a:lnTo>
                <a:lnTo>
                  <a:pt x="707496" y="179732"/>
                </a:lnTo>
                <a:lnTo>
                  <a:pt x="707496" y="175335"/>
                </a:lnTo>
                <a:lnTo>
                  <a:pt x="690397" y="134508"/>
                </a:lnTo>
                <a:lnTo>
                  <a:pt x="573333" y="17454"/>
                </a:lnTo>
                <a:lnTo>
                  <a:pt x="542863" y="1150"/>
                </a:lnTo>
                <a:lnTo>
                  <a:pt x="531177" y="0"/>
                </a:lnTo>
                <a:close/>
              </a:path>
              <a:path w="708025" h="763904">
                <a:moveTo>
                  <a:pt x="707496" y="179732"/>
                </a:moveTo>
                <a:lnTo>
                  <a:pt x="453305" y="179732"/>
                </a:lnTo>
                <a:lnTo>
                  <a:pt x="461462" y="183114"/>
                </a:lnTo>
                <a:lnTo>
                  <a:pt x="492058" y="213689"/>
                </a:lnTo>
                <a:lnTo>
                  <a:pt x="497699" y="220570"/>
                </a:lnTo>
                <a:lnTo>
                  <a:pt x="501852" y="228349"/>
                </a:lnTo>
                <a:lnTo>
                  <a:pt x="504416" y="236786"/>
                </a:lnTo>
                <a:lnTo>
                  <a:pt x="505293" y="245646"/>
                </a:lnTo>
                <a:lnTo>
                  <a:pt x="505293" y="518266"/>
                </a:lnTo>
                <a:lnTo>
                  <a:pt x="461493" y="580767"/>
                </a:lnTo>
                <a:lnTo>
                  <a:pt x="453336" y="584149"/>
                </a:lnTo>
                <a:lnTo>
                  <a:pt x="707496" y="584149"/>
                </a:lnTo>
                <a:lnTo>
                  <a:pt x="707496" y="179732"/>
                </a:lnTo>
                <a:close/>
              </a:path>
            </a:pathLst>
          </a:custGeom>
          <a:solidFill>
            <a:srgbClr val="00385F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82138" y="7221810"/>
            <a:ext cx="1799589" cy="763905"/>
          </a:xfrm>
          <a:custGeom>
            <a:avLst/>
            <a:gdLst/>
            <a:ahLst/>
            <a:cxnLst/>
            <a:rect l="l" t="t" r="r" b="b"/>
            <a:pathLst>
              <a:path w="1799589" h="763904">
                <a:moveTo>
                  <a:pt x="993775" y="23456"/>
                </a:moveTo>
                <a:lnTo>
                  <a:pt x="992098" y="15163"/>
                </a:lnTo>
                <a:lnTo>
                  <a:pt x="987526" y="8394"/>
                </a:lnTo>
                <a:lnTo>
                  <a:pt x="980744" y="3835"/>
                </a:lnTo>
                <a:lnTo>
                  <a:pt x="972451" y="2171"/>
                </a:lnTo>
                <a:lnTo>
                  <a:pt x="779703" y="2171"/>
                </a:lnTo>
                <a:lnTo>
                  <a:pt x="771410" y="3848"/>
                </a:lnTo>
                <a:lnTo>
                  <a:pt x="764628" y="8407"/>
                </a:lnTo>
                <a:lnTo>
                  <a:pt x="760069" y="15189"/>
                </a:lnTo>
                <a:lnTo>
                  <a:pt x="758393" y="23482"/>
                </a:lnTo>
                <a:lnTo>
                  <a:pt x="758393" y="462610"/>
                </a:lnTo>
                <a:lnTo>
                  <a:pt x="760069" y="470903"/>
                </a:lnTo>
                <a:lnTo>
                  <a:pt x="764628" y="477672"/>
                </a:lnTo>
                <a:lnTo>
                  <a:pt x="771410" y="482244"/>
                </a:lnTo>
                <a:lnTo>
                  <a:pt x="779703" y="483920"/>
                </a:lnTo>
                <a:lnTo>
                  <a:pt x="972464" y="483920"/>
                </a:lnTo>
                <a:lnTo>
                  <a:pt x="993775" y="23456"/>
                </a:lnTo>
                <a:close/>
              </a:path>
              <a:path w="1799589" h="763904">
                <a:moveTo>
                  <a:pt x="1196098" y="739609"/>
                </a:moveTo>
                <a:lnTo>
                  <a:pt x="1195489" y="736701"/>
                </a:lnTo>
                <a:lnTo>
                  <a:pt x="1194308" y="733996"/>
                </a:lnTo>
                <a:lnTo>
                  <a:pt x="1144689" y="603186"/>
                </a:lnTo>
                <a:lnTo>
                  <a:pt x="1141285" y="595426"/>
                </a:lnTo>
                <a:lnTo>
                  <a:pt x="1133754" y="590486"/>
                </a:lnTo>
                <a:lnTo>
                  <a:pt x="624078" y="590486"/>
                </a:lnTo>
                <a:lnTo>
                  <a:pt x="612660" y="588949"/>
                </a:lnTo>
                <a:lnTo>
                  <a:pt x="549287" y="501662"/>
                </a:lnTo>
                <a:lnTo>
                  <a:pt x="548652" y="499884"/>
                </a:lnTo>
                <a:lnTo>
                  <a:pt x="546938" y="495122"/>
                </a:lnTo>
                <a:lnTo>
                  <a:pt x="546798" y="488353"/>
                </a:lnTo>
                <a:lnTo>
                  <a:pt x="548792" y="481876"/>
                </a:lnTo>
                <a:lnTo>
                  <a:pt x="552831" y="476237"/>
                </a:lnTo>
                <a:lnTo>
                  <a:pt x="641146" y="387921"/>
                </a:lnTo>
                <a:lnTo>
                  <a:pt x="648449" y="379018"/>
                </a:lnTo>
                <a:lnTo>
                  <a:pt x="653821" y="368947"/>
                </a:lnTo>
                <a:lnTo>
                  <a:pt x="657148" y="358038"/>
                </a:lnTo>
                <a:lnTo>
                  <a:pt x="658279" y="346570"/>
                </a:lnTo>
                <a:lnTo>
                  <a:pt x="658279" y="321259"/>
                </a:lnTo>
                <a:lnTo>
                  <a:pt x="658279" y="179705"/>
                </a:lnTo>
                <a:lnTo>
                  <a:pt x="658279" y="153428"/>
                </a:lnTo>
                <a:lnTo>
                  <a:pt x="657148" y="141960"/>
                </a:lnTo>
                <a:lnTo>
                  <a:pt x="546557" y="17487"/>
                </a:lnTo>
                <a:lnTo>
                  <a:pt x="504405" y="0"/>
                </a:lnTo>
                <a:lnTo>
                  <a:pt x="456082" y="0"/>
                </a:lnTo>
                <a:lnTo>
                  <a:pt x="456082" y="207695"/>
                </a:lnTo>
                <a:lnTo>
                  <a:pt x="456069" y="292265"/>
                </a:lnTo>
                <a:lnTo>
                  <a:pt x="453821" y="297688"/>
                </a:lnTo>
                <a:lnTo>
                  <a:pt x="432485" y="319024"/>
                </a:lnTo>
                <a:lnTo>
                  <a:pt x="427062" y="321259"/>
                </a:lnTo>
                <a:lnTo>
                  <a:pt x="223507" y="321259"/>
                </a:lnTo>
                <a:lnTo>
                  <a:pt x="215214" y="319595"/>
                </a:lnTo>
                <a:lnTo>
                  <a:pt x="208432" y="315036"/>
                </a:lnTo>
                <a:lnTo>
                  <a:pt x="203860" y="308267"/>
                </a:lnTo>
                <a:lnTo>
                  <a:pt x="202184" y="299974"/>
                </a:lnTo>
                <a:lnTo>
                  <a:pt x="202184" y="201028"/>
                </a:lnTo>
                <a:lnTo>
                  <a:pt x="203860" y="192735"/>
                </a:lnTo>
                <a:lnTo>
                  <a:pt x="208419" y="185966"/>
                </a:lnTo>
                <a:lnTo>
                  <a:pt x="215176" y="181394"/>
                </a:lnTo>
                <a:lnTo>
                  <a:pt x="223469" y="179705"/>
                </a:lnTo>
                <a:lnTo>
                  <a:pt x="427164" y="179705"/>
                </a:lnTo>
                <a:lnTo>
                  <a:pt x="432447" y="181825"/>
                </a:lnTo>
                <a:lnTo>
                  <a:pt x="453694" y="202133"/>
                </a:lnTo>
                <a:lnTo>
                  <a:pt x="456082" y="207695"/>
                </a:lnTo>
                <a:lnTo>
                  <a:pt x="456082" y="0"/>
                </a:lnTo>
                <a:lnTo>
                  <a:pt x="21310" y="0"/>
                </a:lnTo>
                <a:lnTo>
                  <a:pt x="13017" y="1663"/>
                </a:lnTo>
                <a:lnTo>
                  <a:pt x="6248" y="6223"/>
                </a:lnTo>
                <a:lnTo>
                  <a:pt x="1676" y="12992"/>
                </a:lnTo>
                <a:lnTo>
                  <a:pt x="0" y="21285"/>
                </a:lnTo>
                <a:lnTo>
                  <a:pt x="0" y="742556"/>
                </a:lnTo>
                <a:lnTo>
                  <a:pt x="1663" y="750862"/>
                </a:lnTo>
                <a:lnTo>
                  <a:pt x="6223" y="757631"/>
                </a:lnTo>
                <a:lnTo>
                  <a:pt x="12992" y="762203"/>
                </a:lnTo>
                <a:lnTo>
                  <a:pt x="21285" y="763879"/>
                </a:lnTo>
                <a:lnTo>
                  <a:pt x="180898" y="763879"/>
                </a:lnTo>
                <a:lnTo>
                  <a:pt x="202222" y="521208"/>
                </a:lnTo>
                <a:lnTo>
                  <a:pt x="203885" y="512914"/>
                </a:lnTo>
                <a:lnTo>
                  <a:pt x="208445" y="506133"/>
                </a:lnTo>
                <a:lnTo>
                  <a:pt x="215061" y="501662"/>
                </a:lnTo>
                <a:lnTo>
                  <a:pt x="214693" y="501662"/>
                </a:lnTo>
                <a:lnTo>
                  <a:pt x="223507" y="499884"/>
                </a:lnTo>
                <a:lnTo>
                  <a:pt x="306895" y="499884"/>
                </a:lnTo>
                <a:lnTo>
                  <a:pt x="314083" y="504164"/>
                </a:lnTo>
                <a:lnTo>
                  <a:pt x="317792" y="511060"/>
                </a:lnTo>
                <a:lnTo>
                  <a:pt x="427380" y="699782"/>
                </a:lnTo>
                <a:lnTo>
                  <a:pt x="446874" y="726465"/>
                </a:lnTo>
                <a:lnTo>
                  <a:pt x="472313" y="746633"/>
                </a:lnTo>
                <a:lnTo>
                  <a:pt x="502158" y="759409"/>
                </a:lnTo>
                <a:lnTo>
                  <a:pt x="534962" y="763879"/>
                </a:lnTo>
                <a:lnTo>
                  <a:pt x="1174724" y="763879"/>
                </a:lnTo>
                <a:lnTo>
                  <a:pt x="1183017" y="762203"/>
                </a:lnTo>
                <a:lnTo>
                  <a:pt x="1189824" y="757631"/>
                </a:lnTo>
                <a:lnTo>
                  <a:pt x="1194409" y="750862"/>
                </a:lnTo>
                <a:lnTo>
                  <a:pt x="1196098" y="742556"/>
                </a:lnTo>
                <a:lnTo>
                  <a:pt x="1196098" y="739609"/>
                </a:lnTo>
                <a:close/>
              </a:path>
              <a:path w="1799589" h="763904">
                <a:moveTo>
                  <a:pt x="1799069" y="21336"/>
                </a:moveTo>
                <a:lnTo>
                  <a:pt x="1797392" y="13042"/>
                </a:lnTo>
                <a:lnTo>
                  <a:pt x="1792833" y="6261"/>
                </a:lnTo>
                <a:lnTo>
                  <a:pt x="1786051" y="1701"/>
                </a:lnTo>
                <a:lnTo>
                  <a:pt x="1777758" y="25"/>
                </a:lnTo>
                <a:lnTo>
                  <a:pt x="1609953" y="25"/>
                </a:lnTo>
                <a:lnTo>
                  <a:pt x="1601825" y="5892"/>
                </a:lnTo>
                <a:lnTo>
                  <a:pt x="1446466" y="472935"/>
                </a:lnTo>
                <a:lnTo>
                  <a:pt x="1444599" y="474814"/>
                </a:lnTo>
                <a:lnTo>
                  <a:pt x="1438046" y="476986"/>
                </a:lnTo>
                <a:lnTo>
                  <a:pt x="1433537" y="474726"/>
                </a:lnTo>
                <a:lnTo>
                  <a:pt x="1276553" y="5867"/>
                </a:lnTo>
                <a:lnTo>
                  <a:pt x="1268412" y="25"/>
                </a:lnTo>
                <a:lnTo>
                  <a:pt x="1088072" y="25"/>
                </a:lnTo>
                <a:lnTo>
                  <a:pt x="1085634" y="457"/>
                </a:lnTo>
                <a:lnTo>
                  <a:pt x="1083335" y="1295"/>
                </a:lnTo>
                <a:lnTo>
                  <a:pt x="1076109" y="5702"/>
                </a:lnTo>
                <a:lnTo>
                  <a:pt x="1071295" y="12319"/>
                </a:lnTo>
                <a:lnTo>
                  <a:pt x="1069314" y="20243"/>
                </a:lnTo>
                <a:lnTo>
                  <a:pt x="1070571" y="28613"/>
                </a:lnTo>
                <a:lnTo>
                  <a:pt x="1336636" y="758266"/>
                </a:lnTo>
                <a:lnTo>
                  <a:pt x="1344625" y="763866"/>
                </a:lnTo>
                <a:lnTo>
                  <a:pt x="1523720" y="763866"/>
                </a:lnTo>
                <a:lnTo>
                  <a:pt x="1531721" y="758266"/>
                </a:lnTo>
                <a:lnTo>
                  <a:pt x="1797786" y="28625"/>
                </a:lnTo>
                <a:lnTo>
                  <a:pt x="1798637" y="26289"/>
                </a:lnTo>
                <a:lnTo>
                  <a:pt x="1799069" y="23825"/>
                </a:lnTo>
                <a:lnTo>
                  <a:pt x="1799069" y="21336"/>
                </a:lnTo>
                <a:close/>
              </a:path>
            </a:pathLst>
          </a:custGeom>
          <a:solidFill>
            <a:srgbClr val="00385F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54660" y="7221800"/>
            <a:ext cx="631825" cy="764540"/>
          </a:xfrm>
          <a:custGeom>
            <a:avLst/>
            <a:gdLst/>
            <a:ahLst/>
            <a:cxnLst/>
            <a:rect l="l" t="t" r="r" b="b"/>
            <a:pathLst>
              <a:path w="631825" h="764540">
                <a:moveTo>
                  <a:pt x="610002" y="0"/>
                </a:moveTo>
                <a:lnTo>
                  <a:pt x="21318" y="0"/>
                </a:lnTo>
                <a:lnTo>
                  <a:pt x="13018" y="1676"/>
                </a:lnTo>
                <a:lnTo>
                  <a:pt x="6241" y="6247"/>
                </a:lnTo>
                <a:lnTo>
                  <a:pt x="1674" y="13026"/>
                </a:lnTo>
                <a:lnTo>
                  <a:pt x="0" y="21329"/>
                </a:lnTo>
                <a:lnTo>
                  <a:pt x="0" y="742595"/>
                </a:lnTo>
                <a:lnTo>
                  <a:pt x="1674" y="750897"/>
                </a:lnTo>
                <a:lnTo>
                  <a:pt x="6241" y="757677"/>
                </a:lnTo>
                <a:lnTo>
                  <a:pt x="13018" y="762248"/>
                </a:lnTo>
                <a:lnTo>
                  <a:pt x="21318" y="763924"/>
                </a:lnTo>
                <a:lnTo>
                  <a:pt x="610044" y="763924"/>
                </a:lnTo>
                <a:lnTo>
                  <a:pt x="618330" y="762242"/>
                </a:lnTo>
                <a:lnTo>
                  <a:pt x="625096" y="757669"/>
                </a:lnTo>
                <a:lnTo>
                  <a:pt x="629654" y="750891"/>
                </a:lnTo>
                <a:lnTo>
                  <a:pt x="631321" y="742595"/>
                </a:lnTo>
                <a:lnTo>
                  <a:pt x="631321" y="605468"/>
                </a:lnTo>
                <a:lnTo>
                  <a:pt x="223521" y="584181"/>
                </a:lnTo>
                <a:lnTo>
                  <a:pt x="215221" y="582505"/>
                </a:lnTo>
                <a:lnTo>
                  <a:pt x="208445" y="577933"/>
                </a:lnTo>
                <a:lnTo>
                  <a:pt x="203877" y="571154"/>
                </a:lnTo>
                <a:lnTo>
                  <a:pt x="202203" y="562851"/>
                </a:lnTo>
                <a:lnTo>
                  <a:pt x="202203" y="488655"/>
                </a:lnTo>
                <a:lnTo>
                  <a:pt x="203877" y="480359"/>
                </a:lnTo>
                <a:lnTo>
                  <a:pt x="208445" y="473582"/>
                </a:lnTo>
                <a:lnTo>
                  <a:pt x="215221" y="469012"/>
                </a:lnTo>
                <a:lnTo>
                  <a:pt x="223521" y="467336"/>
                </a:lnTo>
                <a:lnTo>
                  <a:pt x="607049" y="467336"/>
                </a:lnTo>
                <a:lnTo>
                  <a:pt x="615336" y="465654"/>
                </a:lnTo>
                <a:lnTo>
                  <a:pt x="622102" y="461082"/>
                </a:lnTo>
                <a:lnTo>
                  <a:pt x="626664" y="454308"/>
                </a:lnTo>
                <a:lnTo>
                  <a:pt x="628336" y="446017"/>
                </a:lnTo>
                <a:lnTo>
                  <a:pt x="628336" y="317896"/>
                </a:lnTo>
                <a:lnTo>
                  <a:pt x="626660" y="309595"/>
                </a:lnTo>
                <a:lnTo>
                  <a:pt x="622089" y="302819"/>
                </a:lnTo>
                <a:lnTo>
                  <a:pt x="615309" y="298251"/>
                </a:lnTo>
                <a:lnTo>
                  <a:pt x="607007" y="296577"/>
                </a:lnTo>
                <a:lnTo>
                  <a:pt x="223490" y="296577"/>
                </a:lnTo>
                <a:lnTo>
                  <a:pt x="215197" y="294895"/>
                </a:lnTo>
                <a:lnTo>
                  <a:pt x="208429" y="290322"/>
                </a:lnTo>
                <a:lnTo>
                  <a:pt x="203869" y="283544"/>
                </a:lnTo>
                <a:lnTo>
                  <a:pt x="202203" y="275248"/>
                </a:lnTo>
                <a:lnTo>
                  <a:pt x="202203" y="201040"/>
                </a:lnTo>
                <a:lnTo>
                  <a:pt x="203883" y="192748"/>
                </a:lnTo>
                <a:lnTo>
                  <a:pt x="208453" y="185978"/>
                </a:lnTo>
                <a:lnTo>
                  <a:pt x="215227" y="181415"/>
                </a:lnTo>
                <a:lnTo>
                  <a:pt x="223521" y="179743"/>
                </a:lnTo>
                <a:lnTo>
                  <a:pt x="610002" y="179743"/>
                </a:lnTo>
                <a:lnTo>
                  <a:pt x="618302" y="178068"/>
                </a:lnTo>
                <a:lnTo>
                  <a:pt x="625079" y="173501"/>
                </a:lnTo>
                <a:lnTo>
                  <a:pt x="629646" y="166725"/>
                </a:lnTo>
                <a:lnTo>
                  <a:pt x="631321" y="158424"/>
                </a:lnTo>
                <a:lnTo>
                  <a:pt x="631321" y="21287"/>
                </a:lnTo>
                <a:lnTo>
                  <a:pt x="629645" y="13000"/>
                </a:lnTo>
                <a:lnTo>
                  <a:pt x="625075" y="6234"/>
                </a:lnTo>
                <a:lnTo>
                  <a:pt x="618298" y="1672"/>
                </a:lnTo>
                <a:lnTo>
                  <a:pt x="610002" y="0"/>
                </a:lnTo>
                <a:close/>
              </a:path>
            </a:pathLst>
          </a:custGeom>
          <a:solidFill>
            <a:srgbClr val="00385F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45830" y="8100649"/>
            <a:ext cx="720725" cy="871855"/>
          </a:xfrm>
          <a:custGeom>
            <a:avLst/>
            <a:gdLst/>
            <a:ahLst/>
            <a:cxnLst/>
            <a:rect l="l" t="t" r="r" b="b"/>
            <a:pathLst>
              <a:path w="720725" h="871854">
                <a:moveTo>
                  <a:pt x="698910" y="0"/>
                </a:moveTo>
                <a:lnTo>
                  <a:pt x="21287" y="0"/>
                </a:lnTo>
                <a:lnTo>
                  <a:pt x="12994" y="1675"/>
                </a:lnTo>
                <a:lnTo>
                  <a:pt x="6226" y="6245"/>
                </a:lnTo>
                <a:lnTo>
                  <a:pt x="1666" y="13022"/>
                </a:lnTo>
                <a:lnTo>
                  <a:pt x="0" y="21318"/>
                </a:lnTo>
                <a:lnTo>
                  <a:pt x="0" y="850173"/>
                </a:lnTo>
                <a:lnTo>
                  <a:pt x="1680" y="858461"/>
                </a:lnTo>
                <a:lnTo>
                  <a:pt x="6249" y="865230"/>
                </a:lnTo>
                <a:lnTo>
                  <a:pt x="13023" y="869792"/>
                </a:lnTo>
                <a:lnTo>
                  <a:pt x="21318" y="871460"/>
                </a:lnTo>
                <a:lnTo>
                  <a:pt x="209386" y="871460"/>
                </a:lnTo>
                <a:lnTo>
                  <a:pt x="230673" y="573636"/>
                </a:lnTo>
                <a:lnTo>
                  <a:pt x="232354" y="565344"/>
                </a:lnTo>
                <a:lnTo>
                  <a:pt x="236923" y="558574"/>
                </a:lnTo>
                <a:lnTo>
                  <a:pt x="243697" y="554011"/>
                </a:lnTo>
                <a:lnTo>
                  <a:pt x="251992" y="552339"/>
                </a:lnTo>
                <a:lnTo>
                  <a:pt x="634818" y="552339"/>
                </a:lnTo>
                <a:lnTo>
                  <a:pt x="643111" y="550663"/>
                </a:lnTo>
                <a:lnTo>
                  <a:pt x="649879" y="546093"/>
                </a:lnTo>
                <a:lnTo>
                  <a:pt x="654439" y="539316"/>
                </a:lnTo>
                <a:lnTo>
                  <a:pt x="656105" y="531020"/>
                </a:lnTo>
                <a:lnTo>
                  <a:pt x="656105" y="368596"/>
                </a:lnTo>
                <a:lnTo>
                  <a:pt x="654429" y="360295"/>
                </a:lnTo>
                <a:lnTo>
                  <a:pt x="649859" y="353519"/>
                </a:lnTo>
                <a:lnTo>
                  <a:pt x="643083" y="348951"/>
                </a:lnTo>
                <a:lnTo>
                  <a:pt x="634786" y="347277"/>
                </a:lnTo>
                <a:lnTo>
                  <a:pt x="251929" y="347277"/>
                </a:lnTo>
                <a:lnTo>
                  <a:pt x="243634" y="345603"/>
                </a:lnTo>
                <a:lnTo>
                  <a:pt x="236861" y="341036"/>
                </a:lnTo>
                <a:lnTo>
                  <a:pt x="232295" y="334263"/>
                </a:lnTo>
                <a:lnTo>
                  <a:pt x="230621" y="325969"/>
                </a:lnTo>
                <a:lnTo>
                  <a:pt x="230673" y="226328"/>
                </a:lnTo>
                <a:lnTo>
                  <a:pt x="232354" y="218041"/>
                </a:lnTo>
                <a:lnTo>
                  <a:pt x="236923" y="211274"/>
                </a:lnTo>
                <a:lnTo>
                  <a:pt x="243697" y="206713"/>
                </a:lnTo>
                <a:lnTo>
                  <a:pt x="251992" y="205040"/>
                </a:lnTo>
                <a:lnTo>
                  <a:pt x="698910" y="205040"/>
                </a:lnTo>
                <a:lnTo>
                  <a:pt x="707211" y="203366"/>
                </a:lnTo>
                <a:lnTo>
                  <a:pt x="713987" y="198798"/>
                </a:lnTo>
                <a:lnTo>
                  <a:pt x="718554" y="192022"/>
                </a:lnTo>
                <a:lnTo>
                  <a:pt x="720229" y="183722"/>
                </a:lnTo>
                <a:lnTo>
                  <a:pt x="720229" y="21318"/>
                </a:lnTo>
                <a:lnTo>
                  <a:pt x="718554" y="13018"/>
                </a:lnTo>
                <a:lnTo>
                  <a:pt x="713987" y="6241"/>
                </a:lnTo>
                <a:lnTo>
                  <a:pt x="707211" y="1674"/>
                </a:lnTo>
                <a:lnTo>
                  <a:pt x="698910" y="0"/>
                </a:lnTo>
                <a:close/>
              </a:path>
            </a:pathLst>
          </a:custGeom>
          <a:solidFill>
            <a:srgbClr val="00385F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65078" y="8100649"/>
            <a:ext cx="720725" cy="871855"/>
          </a:xfrm>
          <a:custGeom>
            <a:avLst/>
            <a:gdLst/>
            <a:ahLst/>
            <a:cxnLst/>
            <a:rect l="l" t="t" r="r" b="b"/>
            <a:pathLst>
              <a:path w="720725" h="871854">
                <a:moveTo>
                  <a:pt x="698910" y="0"/>
                </a:moveTo>
                <a:lnTo>
                  <a:pt x="21287" y="0"/>
                </a:lnTo>
                <a:lnTo>
                  <a:pt x="12994" y="1675"/>
                </a:lnTo>
                <a:lnTo>
                  <a:pt x="6226" y="6245"/>
                </a:lnTo>
                <a:lnTo>
                  <a:pt x="1666" y="13022"/>
                </a:lnTo>
                <a:lnTo>
                  <a:pt x="0" y="21318"/>
                </a:lnTo>
                <a:lnTo>
                  <a:pt x="0" y="850214"/>
                </a:lnTo>
                <a:lnTo>
                  <a:pt x="1675" y="858507"/>
                </a:lnTo>
                <a:lnTo>
                  <a:pt x="6245" y="865277"/>
                </a:lnTo>
                <a:lnTo>
                  <a:pt x="13022" y="869840"/>
                </a:lnTo>
                <a:lnTo>
                  <a:pt x="21318" y="871512"/>
                </a:lnTo>
                <a:lnTo>
                  <a:pt x="698910" y="871512"/>
                </a:lnTo>
                <a:lnTo>
                  <a:pt x="707206" y="869836"/>
                </a:lnTo>
                <a:lnTo>
                  <a:pt x="713983" y="865265"/>
                </a:lnTo>
                <a:lnTo>
                  <a:pt x="718553" y="858485"/>
                </a:lnTo>
                <a:lnTo>
                  <a:pt x="720229" y="850183"/>
                </a:lnTo>
                <a:lnTo>
                  <a:pt x="720229" y="687780"/>
                </a:lnTo>
                <a:lnTo>
                  <a:pt x="251992" y="666450"/>
                </a:lnTo>
                <a:lnTo>
                  <a:pt x="243697" y="664774"/>
                </a:lnTo>
                <a:lnTo>
                  <a:pt x="236924" y="660205"/>
                </a:lnTo>
                <a:lnTo>
                  <a:pt x="232358" y="653428"/>
                </a:lnTo>
                <a:lnTo>
                  <a:pt x="230684" y="645132"/>
                </a:lnTo>
                <a:lnTo>
                  <a:pt x="230684" y="554496"/>
                </a:lnTo>
                <a:lnTo>
                  <a:pt x="232358" y="546199"/>
                </a:lnTo>
                <a:lnTo>
                  <a:pt x="236924" y="539423"/>
                </a:lnTo>
                <a:lnTo>
                  <a:pt x="243697" y="534853"/>
                </a:lnTo>
                <a:lnTo>
                  <a:pt x="251992" y="533177"/>
                </a:lnTo>
                <a:lnTo>
                  <a:pt x="695601" y="533177"/>
                </a:lnTo>
                <a:lnTo>
                  <a:pt x="703898" y="531501"/>
                </a:lnTo>
                <a:lnTo>
                  <a:pt x="710674" y="526930"/>
                </a:lnTo>
                <a:lnTo>
                  <a:pt x="715244" y="520150"/>
                </a:lnTo>
                <a:lnTo>
                  <a:pt x="716920" y="511848"/>
                </a:lnTo>
                <a:lnTo>
                  <a:pt x="716920" y="359685"/>
                </a:lnTo>
                <a:lnTo>
                  <a:pt x="715244" y="351383"/>
                </a:lnTo>
                <a:lnTo>
                  <a:pt x="710674" y="344603"/>
                </a:lnTo>
                <a:lnTo>
                  <a:pt x="703898" y="340032"/>
                </a:lnTo>
                <a:lnTo>
                  <a:pt x="695601" y="338356"/>
                </a:lnTo>
                <a:lnTo>
                  <a:pt x="251992" y="338356"/>
                </a:lnTo>
                <a:lnTo>
                  <a:pt x="243697" y="336681"/>
                </a:lnTo>
                <a:lnTo>
                  <a:pt x="236924" y="332116"/>
                </a:lnTo>
                <a:lnTo>
                  <a:pt x="232358" y="325346"/>
                </a:lnTo>
                <a:lnTo>
                  <a:pt x="230684" y="317058"/>
                </a:lnTo>
                <a:lnTo>
                  <a:pt x="230684" y="226349"/>
                </a:lnTo>
                <a:lnTo>
                  <a:pt x="232358" y="218054"/>
                </a:lnTo>
                <a:lnTo>
                  <a:pt x="236924" y="211281"/>
                </a:lnTo>
                <a:lnTo>
                  <a:pt x="243697" y="206715"/>
                </a:lnTo>
                <a:lnTo>
                  <a:pt x="251992" y="205040"/>
                </a:lnTo>
                <a:lnTo>
                  <a:pt x="698910" y="205040"/>
                </a:lnTo>
                <a:lnTo>
                  <a:pt x="707206" y="203366"/>
                </a:lnTo>
                <a:lnTo>
                  <a:pt x="713983" y="198798"/>
                </a:lnTo>
                <a:lnTo>
                  <a:pt x="718553" y="192022"/>
                </a:lnTo>
                <a:lnTo>
                  <a:pt x="720229" y="183722"/>
                </a:lnTo>
                <a:lnTo>
                  <a:pt x="720229" y="21318"/>
                </a:lnTo>
                <a:lnTo>
                  <a:pt x="718553" y="13018"/>
                </a:lnTo>
                <a:lnTo>
                  <a:pt x="713983" y="6241"/>
                </a:lnTo>
                <a:lnTo>
                  <a:pt x="707206" y="1674"/>
                </a:lnTo>
                <a:lnTo>
                  <a:pt x="698910" y="0"/>
                </a:lnTo>
                <a:close/>
              </a:path>
            </a:pathLst>
          </a:custGeom>
          <a:solidFill>
            <a:srgbClr val="00385F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39163" y="9112088"/>
            <a:ext cx="408305" cy="403225"/>
          </a:xfrm>
          <a:custGeom>
            <a:avLst/>
            <a:gdLst/>
            <a:ahLst/>
            <a:cxnLst/>
            <a:rect l="l" t="t" r="r" b="b"/>
            <a:pathLst>
              <a:path w="408305" h="403225">
                <a:moveTo>
                  <a:pt x="324513" y="0"/>
                </a:moveTo>
                <a:lnTo>
                  <a:pt x="220410" y="0"/>
                </a:lnTo>
                <a:lnTo>
                  <a:pt x="217920" y="1444"/>
                </a:lnTo>
                <a:lnTo>
                  <a:pt x="324" y="392710"/>
                </a:lnTo>
                <a:lnTo>
                  <a:pt x="0" y="393998"/>
                </a:lnTo>
                <a:lnTo>
                  <a:pt x="52" y="399432"/>
                </a:lnTo>
                <a:lnTo>
                  <a:pt x="3444" y="402741"/>
                </a:lnTo>
                <a:lnTo>
                  <a:pt x="107353" y="402741"/>
                </a:lnTo>
                <a:lnTo>
                  <a:pt x="110028" y="401097"/>
                </a:lnTo>
                <a:lnTo>
                  <a:pt x="144540" y="333256"/>
                </a:lnTo>
                <a:lnTo>
                  <a:pt x="147084" y="331686"/>
                </a:lnTo>
                <a:lnTo>
                  <a:pt x="394368" y="331686"/>
                </a:lnTo>
                <a:lnTo>
                  <a:pt x="376567" y="243961"/>
                </a:lnTo>
                <a:lnTo>
                  <a:pt x="200793" y="243961"/>
                </a:lnTo>
                <a:lnTo>
                  <a:pt x="199564" y="243667"/>
                </a:lnTo>
                <a:lnTo>
                  <a:pt x="194842" y="241270"/>
                </a:lnTo>
                <a:lnTo>
                  <a:pt x="193376" y="236767"/>
                </a:lnTo>
                <a:lnTo>
                  <a:pt x="244872" y="135063"/>
                </a:lnTo>
                <a:lnTo>
                  <a:pt x="246924" y="133577"/>
                </a:lnTo>
                <a:lnTo>
                  <a:pt x="253384" y="132561"/>
                </a:lnTo>
                <a:lnTo>
                  <a:pt x="353962" y="132561"/>
                </a:lnTo>
                <a:lnTo>
                  <a:pt x="327571" y="2502"/>
                </a:lnTo>
                <a:lnTo>
                  <a:pt x="324513" y="0"/>
                </a:lnTo>
                <a:close/>
              </a:path>
              <a:path w="408305" h="403225">
                <a:moveTo>
                  <a:pt x="394368" y="331686"/>
                </a:moveTo>
                <a:lnTo>
                  <a:pt x="286507" y="331686"/>
                </a:lnTo>
                <a:lnTo>
                  <a:pt x="289624" y="334345"/>
                </a:lnTo>
                <a:lnTo>
                  <a:pt x="299931" y="399432"/>
                </a:lnTo>
                <a:lnTo>
                  <a:pt x="300032" y="400071"/>
                </a:lnTo>
                <a:lnTo>
                  <a:pt x="303174" y="402741"/>
                </a:lnTo>
                <a:lnTo>
                  <a:pt x="400411" y="402741"/>
                </a:lnTo>
                <a:lnTo>
                  <a:pt x="405181" y="401767"/>
                </a:lnTo>
                <a:lnTo>
                  <a:pt x="407788" y="397820"/>
                </a:lnTo>
                <a:lnTo>
                  <a:pt x="394368" y="331686"/>
                </a:lnTo>
                <a:close/>
              </a:path>
              <a:path w="408305" h="403225">
                <a:moveTo>
                  <a:pt x="353962" y="132561"/>
                </a:moveTo>
                <a:lnTo>
                  <a:pt x="253384" y="132561"/>
                </a:lnTo>
                <a:lnTo>
                  <a:pt x="257206" y="135357"/>
                </a:lnTo>
                <a:lnTo>
                  <a:pt x="273007" y="235364"/>
                </a:lnTo>
                <a:lnTo>
                  <a:pt x="273112" y="240610"/>
                </a:lnTo>
                <a:lnTo>
                  <a:pt x="269761" y="243961"/>
                </a:lnTo>
                <a:lnTo>
                  <a:pt x="376567" y="243961"/>
                </a:lnTo>
                <a:lnTo>
                  <a:pt x="353962" y="132561"/>
                </a:lnTo>
                <a:close/>
              </a:path>
            </a:pathLst>
          </a:custGeom>
          <a:solidFill>
            <a:srgbClr val="00385F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4804" y="9112087"/>
            <a:ext cx="309245" cy="403225"/>
          </a:xfrm>
          <a:custGeom>
            <a:avLst/>
            <a:gdLst/>
            <a:ahLst/>
            <a:cxnLst/>
            <a:rect l="l" t="t" r="r" b="b"/>
            <a:pathLst>
              <a:path w="309244" h="403225">
                <a:moveTo>
                  <a:pt x="103253" y="0"/>
                </a:moveTo>
                <a:lnTo>
                  <a:pt x="3340" y="0"/>
                </a:lnTo>
                <a:lnTo>
                  <a:pt x="0" y="3350"/>
                </a:lnTo>
                <a:lnTo>
                  <a:pt x="0" y="399390"/>
                </a:lnTo>
                <a:lnTo>
                  <a:pt x="3340" y="402741"/>
                </a:lnTo>
                <a:lnTo>
                  <a:pt x="305885" y="402741"/>
                </a:lnTo>
                <a:lnTo>
                  <a:pt x="309236" y="399390"/>
                </a:lnTo>
                <a:lnTo>
                  <a:pt x="309152" y="315456"/>
                </a:lnTo>
                <a:lnTo>
                  <a:pt x="309152" y="311330"/>
                </a:lnTo>
                <a:lnTo>
                  <a:pt x="305802" y="307980"/>
                </a:lnTo>
                <a:lnTo>
                  <a:pt x="109944" y="307980"/>
                </a:lnTo>
                <a:lnTo>
                  <a:pt x="106604" y="304639"/>
                </a:lnTo>
                <a:lnTo>
                  <a:pt x="106604" y="3350"/>
                </a:lnTo>
                <a:lnTo>
                  <a:pt x="103253" y="0"/>
                </a:lnTo>
                <a:close/>
              </a:path>
            </a:pathLst>
          </a:custGeom>
          <a:solidFill>
            <a:srgbClr val="00385F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40785" y="9112025"/>
            <a:ext cx="408305" cy="403225"/>
          </a:xfrm>
          <a:custGeom>
            <a:avLst/>
            <a:gdLst/>
            <a:ahLst/>
            <a:cxnLst/>
            <a:rect l="l" t="t" r="r" b="b"/>
            <a:pathLst>
              <a:path w="408304" h="403225">
                <a:moveTo>
                  <a:pt x="324576" y="0"/>
                </a:moveTo>
                <a:lnTo>
                  <a:pt x="220347" y="0"/>
                </a:lnTo>
                <a:lnTo>
                  <a:pt x="217867" y="1444"/>
                </a:lnTo>
                <a:lnTo>
                  <a:pt x="335" y="392773"/>
                </a:lnTo>
                <a:lnTo>
                  <a:pt x="0" y="394061"/>
                </a:lnTo>
                <a:lnTo>
                  <a:pt x="62" y="399495"/>
                </a:lnTo>
                <a:lnTo>
                  <a:pt x="3455" y="402794"/>
                </a:lnTo>
                <a:lnTo>
                  <a:pt x="107287" y="402794"/>
                </a:lnTo>
                <a:lnTo>
                  <a:pt x="109933" y="401160"/>
                </a:lnTo>
                <a:lnTo>
                  <a:pt x="144445" y="333319"/>
                </a:lnTo>
                <a:lnTo>
                  <a:pt x="147000" y="331749"/>
                </a:lnTo>
                <a:lnTo>
                  <a:pt x="394461" y="331749"/>
                </a:lnTo>
                <a:lnTo>
                  <a:pt x="376656" y="244023"/>
                </a:lnTo>
                <a:lnTo>
                  <a:pt x="200772" y="244023"/>
                </a:lnTo>
                <a:lnTo>
                  <a:pt x="199543" y="243730"/>
                </a:lnTo>
                <a:lnTo>
                  <a:pt x="194821" y="241332"/>
                </a:lnTo>
                <a:lnTo>
                  <a:pt x="193355" y="236830"/>
                </a:lnTo>
                <a:lnTo>
                  <a:pt x="244914" y="135063"/>
                </a:lnTo>
                <a:lnTo>
                  <a:pt x="246966" y="133566"/>
                </a:lnTo>
                <a:lnTo>
                  <a:pt x="253426" y="132561"/>
                </a:lnTo>
                <a:lnTo>
                  <a:pt x="354032" y="132561"/>
                </a:lnTo>
                <a:lnTo>
                  <a:pt x="327634" y="2502"/>
                </a:lnTo>
                <a:lnTo>
                  <a:pt x="324576" y="0"/>
                </a:lnTo>
                <a:close/>
              </a:path>
              <a:path w="408304" h="403225">
                <a:moveTo>
                  <a:pt x="394461" y="331749"/>
                </a:moveTo>
                <a:lnTo>
                  <a:pt x="286635" y="331749"/>
                </a:lnTo>
                <a:lnTo>
                  <a:pt x="289666" y="334335"/>
                </a:lnTo>
                <a:lnTo>
                  <a:pt x="299985" y="399495"/>
                </a:lnTo>
                <a:lnTo>
                  <a:pt x="300074" y="400061"/>
                </a:lnTo>
                <a:lnTo>
                  <a:pt x="303279" y="402794"/>
                </a:lnTo>
                <a:lnTo>
                  <a:pt x="400176" y="402794"/>
                </a:lnTo>
                <a:lnTo>
                  <a:pt x="405254" y="401767"/>
                </a:lnTo>
                <a:lnTo>
                  <a:pt x="407872" y="397820"/>
                </a:lnTo>
                <a:lnTo>
                  <a:pt x="394461" y="331749"/>
                </a:lnTo>
                <a:close/>
              </a:path>
              <a:path w="408304" h="403225">
                <a:moveTo>
                  <a:pt x="354032" y="132561"/>
                </a:moveTo>
                <a:lnTo>
                  <a:pt x="253426" y="132561"/>
                </a:lnTo>
                <a:lnTo>
                  <a:pt x="257248" y="135346"/>
                </a:lnTo>
                <a:lnTo>
                  <a:pt x="273002" y="235070"/>
                </a:lnTo>
                <a:lnTo>
                  <a:pt x="273091" y="240673"/>
                </a:lnTo>
                <a:lnTo>
                  <a:pt x="269740" y="244023"/>
                </a:lnTo>
                <a:lnTo>
                  <a:pt x="376656" y="244023"/>
                </a:lnTo>
                <a:lnTo>
                  <a:pt x="354032" y="132561"/>
                </a:lnTo>
                <a:close/>
              </a:path>
            </a:pathLst>
          </a:custGeom>
          <a:solidFill>
            <a:srgbClr val="00385F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89931" y="9112084"/>
            <a:ext cx="352425" cy="403225"/>
          </a:xfrm>
          <a:custGeom>
            <a:avLst/>
            <a:gdLst/>
            <a:ahLst/>
            <a:cxnLst/>
            <a:rect l="l" t="t" r="r" b="b"/>
            <a:pathLst>
              <a:path w="352425" h="403225">
                <a:moveTo>
                  <a:pt x="271332" y="0"/>
                </a:moveTo>
                <a:lnTo>
                  <a:pt x="3350" y="0"/>
                </a:lnTo>
                <a:lnTo>
                  <a:pt x="0" y="3350"/>
                </a:lnTo>
                <a:lnTo>
                  <a:pt x="0" y="399401"/>
                </a:lnTo>
                <a:lnTo>
                  <a:pt x="3350" y="402741"/>
                </a:lnTo>
                <a:lnTo>
                  <a:pt x="283185" y="402741"/>
                </a:lnTo>
                <a:lnTo>
                  <a:pt x="285090" y="401966"/>
                </a:lnTo>
                <a:lnTo>
                  <a:pt x="351622" y="335424"/>
                </a:lnTo>
                <a:lnTo>
                  <a:pt x="352408" y="333518"/>
                </a:lnTo>
                <a:lnTo>
                  <a:pt x="352408" y="310336"/>
                </a:lnTo>
                <a:lnTo>
                  <a:pt x="109965" y="310336"/>
                </a:lnTo>
                <a:lnTo>
                  <a:pt x="106614" y="306985"/>
                </a:lnTo>
                <a:lnTo>
                  <a:pt x="106614" y="246160"/>
                </a:lnTo>
                <a:lnTo>
                  <a:pt x="109965" y="242819"/>
                </a:lnTo>
                <a:lnTo>
                  <a:pt x="351968" y="242819"/>
                </a:lnTo>
                <a:lnTo>
                  <a:pt x="351654" y="242055"/>
                </a:lnTo>
                <a:lnTo>
                  <a:pt x="306775" y="196643"/>
                </a:lnTo>
                <a:lnTo>
                  <a:pt x="306775" y="191931"/>
                </a:lnTo>
                <a:lnTo>
                  <a:pt x="339371" y="159324"/>
                </a:lnTo>
                <a:lnTo>
                  <a:pt x="109996" y="159324"/>
                </a:lnTo>
                <a:lnTo>
                  <a:pt x="106645" y="155974"/>
                </a:lnTo>
                <a:lnTo>
                  <a:pt x="106645" y="95745"/>
                </a:lnTo>
                <a:lnTo>
                  <a:pt x="109996" y="92395"/>
                </a:lnTo>
                <a:lnTo>
                  <a:pt x="340555" y="92395"/>
                </a:lnTo>
                <a:lnTo>
                  <a:pt x="340555" y="69223"/>
                </a:lnTo>
                <a:lnTo>
                  <a:pt x="339769" y="67317"/>
                </a:lnTo>
                <a:lnTo>
                  <a:pt x="273227" y="785"/>
                </a:lnTo>
                <a:lnTo>
                  <a:pt x="271332" y="0"/>
                </a:lnTo>
                <a:close/>
              </a:path>
              <a:path w="352425" h="403225">
                <a:moveTo>
                  <a:pt x="351968" y="242819"/>
                </a:moveTo>
                <a:lnTo>
                  <a:pt x="222793" y="242819"/>
                </a:lnTo>
                <a:lnTo>
                  <a:pt x="224663" y="243594"/>
                </a:lnTo>
                <a:lnTo>
                  <a:pt x="245008" y="263939"/>
                </a:lnTo>
                <a:lnTo>
                  <a:pt x="245793" y="265845"/>
                </a:lnTo>
                <a:lnTo>
                  <a:pt x="245793" y="296189"/>
                </a:lnTo>
                <a:lnTo>
                  <a:pt x="245008" y="298095"/>
                </a:lnTo>
                <a:lnTo>
                  <a:pt x="233553" y="309550"/>
                </a:lnTo>
                <a:lnTo>
                  <a:pt x="231647" y="310336"/>
                </a:lnTo>
                <a:lnTo>
                  <a:pt x="352408" y="310336"/>
                </a:lnTo>
                <a:lnTo>
                  <a:pt x="352429" y="243940"/>
                </a:lnTo>
                <a:lnTo>
                  <a:pt x="351968" y="242819"/>
                </a:lnTo>
                <a:close/>
              </a:path>
              <a:path w="352425" h="403225">
                <a:moveTo>
                  <a:pt x="340555" y="92395"/>
                </a:moveTo>
                <a:lnTo>
                  <a:pt x="219836" y="92395"/>
                </a:lnTo>
                <a:lnTo>
                  <a:pt x="221741" y="93180"/>
                </a:lnTo>
                <a:lnTo>
                  <a:pt x="233197" y="104635"/>
                </a:lnTo>
                <a:lnTo>
                  <a:pt x="233982" y="106541"/>
                </a:lnTo>
                <a:lnTo>
                  <a:pt x="233982" y="141021"/>
                </a:lnTo>
                <a:lnTo>
                  <a:pt x="233197" y="142927"/>
                </a:lnTo>
                <a:lnTo>
                  <a:pt x="217595" y="158539"/>
                </a:lnTo>
                <a:lnTo>
                  <a:pt x="215689" y="159324"/>
                </a:lnTo>
                <a:lnTo>
                  <a:pt x="339371" y="159324"/>
                </a:lnTo>
                <a:lnTo>
                  <a:pt x="339769" y="158927"/>
                </a:lnTo>
                <a:lnTo>
                  <a:pt x="340555" y="157021"/>
                </a:lnTo>
                <a:lnTo>
                  <a:pt x="340555" y="92395"/>
                </a:lnTo>
                <a:close/>
              </a:path>
            </a:pathLst>
          </a:custGeom>
          <a:solidFill>
            <a:srgbClr val="00385F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14385" y="9112025"/>
            <a:ext cx="408305" cy="403225"/>
          </a:xfrm>
          <a:custGeom>
            <a:avLst/>
            <a:gdLst/>
            <a:ahLst/>
            <a:cxnLst/>
            <a:rect l="l" t="t" r="r" b="b"/>
            <a:pathLst>
              <a:path w="408304" h="403225">
                <a:moveTo>
                  <a:pt x="324576" y="0"/>
                </a:moveTo>
                <a:lnTo>
                  <a:pt x="220347" y="0"/>
                </a:lnTo>
                <a:lnTo>
                  <a:pt x="217867" y="1444"/>
                </a:lnTo>
                <a:lnTo>
                  <a:pt x="335" y="392773"/>
                </a:lnTo>
                <a:lnTo>
                  <a:pt x="0" y="394061"/>
                </a:lnTo>
                <a:lnTo>
                  <a:pt x="62" y="399495"/>
                </a:lnTo>
                <a:lnTo>
                  <a:pt x="3455" y="402794"/>
                </a:lnTo>
                <a:lnTo>
                  <a:pt x="107287" y="402794"/>
                </a:lnTo>
                <a:lnTo>
                  <a:pt x="109933" y="401160"/>
                </a:lnTo>
                <a:lnTo>
                  <a:pt x="144445" y="333319"/>
                </a:lnTo>
                <a:lnTo>
                  <a:pt x="147000" y="331749"/>
                </a:lnTo>
                <a:lnTo>
                  <a:pt x="394461" y="331749"/>
                </a:lnTo>
                <a:lnTo>
                  <a:pt x="376656" y="244023"/>
                </a:lnTo>
                <a:lnTo>
                  <a:pt x="200751" y="244023"/>
                </a:lnTo>
                <a:lnTo>
                  <a:pt x="199522" y="243730"/>
                </a:lnTo>
                <a:lnTo>
                  <a:pt x="194810" y="241332"/>
                </a:lnTo>
                <a:lnTo>
                  <a:pt x="193344" y="236830"/>
                </a:lnTo>
                <a:lnTo>
                  <a:pt x="244893" y="135063"/>
                </a:lnTo>
                <a:lnTo>
                  <a:pt x="246945" y="133566"/>
                </a:lnTo>
                <a:lnTo>
                  <a:pt x="253405" y="132561"/>
                </a:lnTo>
                <a:lnTo>
                  <a:pt x="354032" y="132561"/>
                </a:lnTo>
                <a:lnTo>
                  <a:pt x="327634" y="2502"/>
                </a:lnTo>
                <a:lnTo>
                  <a:pt x="324576" y="0"/>
                </a:lnTo>
                <a:close/>
              </a:path>
              <a:path w="408304" h="403225">
                <a:moveTo>
                  <a:pt x="394461" y="331749"/>
                </a:moveTo>
                <a:lnTo>
                  <a:pt x="286624" y="331749"/>
                </a:lnTo>
                <a:lnTo>
                  <a:pt x="289645" y="334335"/>
                </a:lnTo>
                <a:lnTo>
                  <a:pt x="299974" y="399495"/>
                </a:lnTo>
                <a:lnTo>
                  <a:pt x="300064" y="400061"/>
                </a:lnTo>
                <a:lnTo>
                  <a:pt x="303256" y="402794"/>
                </a:lnTo>
                <a:lnTo>
                  <a:pt x="400163" y="402794"/>
                </a:lnTo>
                <a:lnTo>
                  <a:pt x="405254" y="401767"/>
                </a:lnTo>
                <a:lnTo>
                  <a:pt x="407872" y="397820"/>
                </a:lnTo>
                <a:lnTo>
                  <a:pt x="394461" y="331749"/>
                </a:lnTo>
                <a:close/>
              </a:path>
              <a:path w="408304" h="403225">
                <a:moveTo>
                  <a:pt x="354032" y="132561"/>
                </a:moveTo>
                <a:lnTo>
                  <a:pt x="253405" y="132561"/>
                </a:lnTo>
                <a:lnTo>
                  <a:pt x="257227" y="135346"/>
                </a:lnTo>
                <a:lnTo>
                  <a:pt x="272980" y="234996"/>
                </a:lnTo>
                <a:lnTo>
                  <a:pt x="273070" y="240673"/>
                </a:lnTo>
                <a:lnTo>
                  <a:pt x="269719" y="244023"/>
                </a:lnTo>
                <a:lnTo>
                  <a:pt x="376656" y="244023"/>
                </a:lnTo>
                <a:lnTo>
                  <a:pt x="354032" y="132561"/>
                </a:lnTo>
                <a:close/>
              </a:path>
            </a:pathLst>
          </a:custGeom>
          <a:solidFill>
            <a:srgbClr val="00385F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57668" y="9112054"/>
            <a:ext cx="428625" cy="403225"/>
          </a:xfrm>
          <a:custGeom>
            <a:avLst/>
            <a:gdLst/>
            <a:ahLst/>
            <a:cxnLst/>
            <a:rect l="l" t="t" r="r" b="b"/>
            <a:pathLst>
              <a:path w="428625" h="403225">
                <a:moveTo>
                  <a:pt x="424772" y="0"/>
                </a:moveTo>
                <a:lnTo>
                  <a:pt x="321508" y="10"/>
                </a:lnTo>
                <a:lnTo>
                  <a:pt x="318953" y="1570"/>
                </a:lnTo>
                <a:lnTo>
                  <a:pt x="220265" y="192297"/>
                </a:lnTo>
                <a:lnTo>
                  <a:pt x="219166" y="193386"/>
                </a:lnTo>
                <a:lnTo>
                  <a:pt x="214181" y="196014"/>
                </a:lnTo>
                <a:lnTo>
                  <a:pt x="209658" y="194611"/>
                </a:lnTo>
                <a:lnTo>
                  <a:pt x="109169" y="1591"/>
                </a:lnTo>
                <a:lnTo>
                  <a:pt x="106625" y="41"/>
                </a:lnTo>
                <a:lnTo>
                  <a:pt x="3350" y="31"/>
                </a:lnTo>
                <a:lnTo>
                  <a:pt x="0" y="3382"/>
                </a:lnTo>
                <a:lnTo>
                  <a:pt x="0" y="399422"/>
                </a:lnTo>
                <a:lnTo>
                  <a:pt x="3350" y="402773"/>
                </a:lnTo>
                <a:lnTo>
                  <a:pt x="98510" y="402773"/>
                </a:lnTo>
                <a:lnTo>
                  <a:pt x="101860" y="399422"/>
                </a:lnTo>
                <a:lnTo>
                  <a:pt x="101860" y="202611"/>
                </a:lnTo>
                <a:lnTo>
                  <a:pt x="103420" y="200056"/>
                </a:lnTo>
                <a:lnTo>
                  <a:pt x="109546" y="196863"/>
                </a:lnTo>
                <a:lnTo>
                  <a:pt x="114069" y="198297"/>
                </a:lnTo>
                <a:lnTo>
                  <a:pt x="189879" y="344356"/>
                </a:lnTo>
                <a:lnTo>
                  <a:pt x="192433" y="345916"/>
                </a:lnTo>
                <a:lnTo>
                  <a:pt x="230966" y="345916"/>
                </a:lnTo>
                <a:lnTo>
                  <a:pt x="233511" y="344356"/>
                </a:lnTo>
                <a:lnTo>
                  <a:pt x="308713" y="199459"/>
                </a:lnTo>
                <a:lnTo>
                  <a:pt x="311288" y="197889"/>
                </a:lnTo>
                <a:lnTo>
                  <a:pt x="318220" y="197910"/>
                </a:lnTo>
                <a:lnTo>
                  <a:pt x="321560" y="201271"/>
                </a:lnTo>
                <a:lnTo>
                  <a:pt x="321550" y="399422"/>
                </a:lnTo>
                <a:lnTo>
                  <a:pt x="324901" y="402773"/>
                </a:lnTo>
                <a:lnTo>
                  <a:pt x="420646" y="402741"/>
                </a:lnTo>
                <a:lnTo>
                  <a:pt x="424772" y="402741"/>
                </a:lnTo>
                <a:lnTo>
                  <a:pt x="428123" y="399390"/>
                </a:lnTo>
                <a:lnTo>
                  <a:pt x="428123" y="3350"/>
                </a:lnTo>
                <a:lnTo>
                  <a:pt x="424772" y="0"/>
                </a:lnTo>
                <a:close/>
              </a:path>
            </a:pathLst>
          </a:custGeom>
          <a:solidFill>
            <a:srgbClr val="00385F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79288" y="9112025"/>
            <a:ext cx="408305" cy="403225"/>
          </a:xfrm>
          <a:custGeom>
            <a:avLst/>
            <a:gdLst/>
            <a:ahLst/>
            <a:cxnLst/>
            <a:rect l="l" t="t" r="r" b="b"/>
            <a:pathLst>
              <a:path w="408304" h="403225">
                <a:moveTo>
                  <a:pt x="324576" y="0"/>
                </a:moveTo>
                <a:lnTo>
                  <a:pt x="220347" y="0"/>
                </a:lnTo>
                <a:lnTo>
                  <a:pt x="217867" y="1444"/>
                </a:lnTo>
                <a:lnTo>
                  <a:pt x="324" y="392773"/>
                </a:lnTo>
                <a:lnTo>
                  <a:pt x="0" y="394061"/>
                </a:lnTo>
                <a:lnTo>
                  <a:pt x="62" y="399495"/>
                </a:lnTo>
                <a:lnTo>
                  <a:pt x="3444" y="402804"/>
                </a:lnTo>
                <a:lnTo>
                  <a:pt x="107270" y="402804"/>
                </a:lnTo>
                <a:lnTo>
                  <a:pt x="109933" y="401160"/>
                </a:lnTo>
                <a:lnTo>
                  <a:pt x="144445" y="333319"/>
                </a:lnTo>
                <a:lnTo>
                  <a:pt x="147000" y="331749"/>
                </a:lnTo>
                <a:lnTo>
                  <a:pt x="394453" y="331749"/>
                </a:lnTo>
                <a:lnTo>
                  <a:pt x="376649" y="244023"/>
                </a:lnTo>
                <a:lnTo>
                  <a:pt x="200751" y="244023"/>
                </a:lnTo>
                <a:lnTo>
                  <a:pt x="199522" y="243730"/>
                </a:lnTo>
                <a:lnTo>
                  <a:pt x="194810" y="241332"/>
                </a:lnTo>
                <a:lnTo>
                  <a:pt x="193344" y="236830"/>
                </a:lnTo>
                <a:lnTo>
                  <a:pt x="244893" y="135063"/>
                </a:lnTo>
                <a:lnTo>
                  <a:pt x="246945" y="133577"/>
                </a:lnTo>
                <a:lnTo>
                  <a:pt x="253405" y="132561"/>
                </a:lnTo>
                <a:lnTo>
                  <a:pt x="354028" y="132561"/>
                </a:lnTo>
                <a:lnTo>
                  <a:pt x="327634" y="2502"/>
                </a:lnTo>
                <a:lnTo>
                  <a:pt x="324576" y="0"/>
                </a:lnTo>
                <a:close/>
              </a:path>
              <a:path w="408304" h="403225">
                <a:moveTo>
                  <a:pt x="394453" y="331749"/>
                </a:moveTo>
                <a:lnTo>
                  <a:pt x="286624" y="331749"/>
                </a:lnTo>
                <a:lnTo>
                  <a:pt x="289645" y="334335"/>
                </a:lnTo>
                <a:lnTo>
                  <a:pt x="299974" y="399495"/>
                </a:lnTo>
                <a:lnTo>
                  <a:pt x="300064" y="400061"/>
                </a:lnTo>
                <a:lnTo>
                  <a:pt x="303268" y="402804"/>
                </a:lnTo>
                <a:lnTo>
                  <a:pt x="400111" y="402804"/>
                </a:lnTo>
                <a:lnTo>
                  <a:pt x="405254" y="401767"/>
                </a:lnTo>
                <a:lnTo>
                  <a:pt x="407861" y="397820"/>
                </a:lnTo>
                <a:lnTo>
                  <a:pt x="394453" y="331749"/>
                </a:lnTo>
                <a:close/>
              </a:path>
              <a:path w="408304" h="403225">
                <a:moveTo>
                  <a:pt x="354028" y="132561"/>
                </a:moveTo>
                <a:lnTo>
                  <a:pt x="253405" y="132561"/>
                </a:lnTo>
                <a:lnTo>
                  <a:pt x="257227" y="135346"/>
                </a:lnTo>
                <a:lnTo>
                  <a:pt x="272980" y="234996"/>
                </a:lnTo>
                <a:lnTo>
                  <a:pt x="273070" y="240673"/>
                </a:lnTo>
                <a:lnTo>
                  <a:pt x="269719" y="244023"/>
                </a:lnTo>
                <a:lnTo>
                  <a:pt x="376649" y="244023"/>
                </a:lnTo>
                <a:lnTo>
                  <a:pt x="354028" y="132561"/>
                </a:lnTo>
                <a:close/>
              </a:path>
            </a:pathLst>
          </a:custGeom>
          <a:solidFill>
            <a:srgbClr val="00385F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89650" y="7211740"/>
            <a:ext cx="0" cy="2313305"/>
          </a:xfrm>
          <a:custGeom>
            <a:avLst/>
            <a:gdLst/>
            <a:ahLst/>
            <a:cxnLst/>
            <a:rect l="l" t="t" r="r" b="b"/>
            <a:pathLst>
              <a:path h="2313304">
                <a:moveTo>
                  <a:pt x="0" y="0"/>
                </a:moveTo>
                <a:lnTo>
                  <a:pt x="0" y="2313165"/>
                </a:lnTo>
              </a:path>
            </a:pathLst>
          </a:custGeom>
          <a:ln w="94237">
            <a:solidFill>
              <a:srgbClr val="FFC115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subTitle" idx="4"/>
          </p:nvPr>
        </p:nvSpPr>
        <p:spPr>
          <a:xfrm>
            <a:off x="6775450" y="6832600"/>
            <a:ext cx="13121195" cy="209867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 rtl="0">
              <a:lnSpc>
                <a:spcPct val="90000"/>
              </a:lnSpc>
              <a:spcBef>
                <a:spcPts val="95"/>
              </a:spcBef>
            </a:pPr>
            <a:r>
              <a:rPr lang="es-us" sz="8250" b="1" i="0" spc="300" dirty="0">
                <a:latin typeface="Tahoma"/>
                <a:cs typeface="Tahoma"/>
              </a:rPr>
              <a:t>CONDUCIR CON LOS SENTIDOS ALTERADOS</a:t>
            </a:r>
            <a:endParaRPr sz="8250" spc="300" dirty="0">
              <a:latin typeface="Tahoma"/>
              <a:cs typeface="Tahoma"/>
            </a:endParaRPr>
          </a:p>
          <a:p>
            <a:pPr marL="12700" rtl="0">
              <a:lnSpc>
                <a:spcPts val="6665"/>
              </a:lnSpc>
            </a:pPr>
            <a:r>
              <a:rPr lang="es-us" sz="5750" b="1" i="0" spc="100" dirty="0">
                <a:latin typeface="Tahoma"/>
                <a:cs typeface="Tahoma"/>
              </a:rPr>
              <a:t>No es solo una simple borrachera</a:t>
            </a:r>
            <a:endParaRPr sz="5750" spc="100" dirty="0">
              <a:latin typeface="Tahoma"/>
              <a:cs typeface="Tahoma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noAutofit/>
          </a:bodyPr>
          <a:lstStyle/>
          <a:p>
            <a:pPr marL="67310" rtl="0">
              <a:lnSpc>
                <a:spcPct val="100000"/>
              </a:lnSpc>
              <a:spcBef>
                <a:spcPts val="20"/>
              </a:spcBef>
            </a:pPr>
            <a:r>
              <a:rPr lang="es-us" spc="175"/>
              <a:t>DriveSafeAlabama.org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952606" cy="10261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0527" y="7644682"/>
              <a:ext cx="2833370" cy="3334385"/>
            </a:xfrm>
            <a:custGeom>
              <a:avLst/>
              <a:gdLst/>
              <a:ahLst/>
              <a:cxnLst/>
              <a:rect l="l" t="t" r="r" b="b"/>
              <a:pathLst>
                <a:path w="2833370" h="3334384">
                  <a:moveTo>
                    <a:pt x="2833243" y="2570442"/>
                  </a:moveTo>
                  <a:lnTo>
                    <a:pt x="2832493" y="2526284"/>
                  </a:lnTo>
                  <a:lnTo>
                    <a:pt x="2821825" y="2482697"/>
                  </a:lnTo>
                  <a:lnTo>
                    <a:pt x="2800896" y="2441359"/>
                  </a:lnTo>
                  <a:lnTo>
                    <a:pt x="1322158" y="200774"/>
                  </a:lnTo>
                  <a:lnTo>
                    <a:pt x="1249184" y="90208"/>
                  </a:lnTo>
                  <a:lnTo>
                    <a:pt x="1216787" y="52311"/>
                  </a:lnTo>
                  <a:lnTo>
                    <a:pt x="1176680" y="23926"/>
                  </a:lnTo>
                  <a:lnTo>
                    <a:pt x="1130871" y="6121"/>
                  </a:lnTo>
                  <a:lnTo>
                    <a:pt x="1081392" y="0"/>
                  </a:lnTo>
                  <a:lnTo>
                    <a:pt x="1052169" y="2133"/>
                  </a:lnTo>
                  <a:lnTo>
                    <a:pt x="996505" y="18872"/>
                  </a:lnTo>
                  <a:lnTo>
                    <a:pt x="89369" y="615111"/>
                  </a:lnTo>
                  <a:lnTo>
                    <a:pt x="53860" y="644880"/>
                  </a:lnTo>
                  <a:lnTo>
                    <a:pt x="26911" y="680758"/>
                  </a:lnTo>
                  <a:lnTo>
                    <a:pt x="8839" y="721067"/>
                  </a:lnTo>
                  <a:lnTo>
                    <a:pt x="0" y="764133"/>
                  </a:lnTo>
                  <a:lnTo>
                    <a:pt x="749" y="808304"/>
                  </a:lnTo>
                  <a:lnTo>
                    <a:pt x="11404" y="851890"/>
                  </a:lnTo>
                  <a:lnTo>
                    <a:pt x="32321" y="893229"/>
                  </a:lnTo>
                  <a:lnTo>
                    <a:pt x="1584096" y="3244418"/>
                  </a:lnTo>
                  <a:lnTo>
                    <a:pt x="1613865" y="3279914"/>
                  </a:lnTo>
                  <a:lnTo>
                    <a:pt x="1649742" y="3306876"/>
                  </a:lnTo>
                  <a:lnTo>
                    <a:pt x="1690039" y="3324949"/>
                  </a:lnTo>
                  <a:lnTo>
                    <a:pt x="1733118" y="3333775"/>
                  </a:lnTo>
                  <a:lnTo>
                    <a:pt x="1777276" y="3333038"/>
                  </a:lnTo>
                  <a:lnTo>
                    <a:pt x="1820862" y="3322383"/>
                  </a:lnTo>
                  <a:lnTo>
                    <a:pt x="1862201" y="3301466"/>
                  </a:lnTo>
                  <a:lnTo>
                    <a:pt x="2116163" y="3133852"/>
                  </a:lnTo>
                  <a:lnTo>
                    <a:pt x="2743949" y="2719501"/>
                  </a:lnTo>
                  <a:lnTo>
                    <a:pt x="2779433" y="2689707"/>
                  </a:lnTo>
                  <a:lnTo>
                    <a:pt x="2806369" y="2653830"/>
                  </a:lnTo>
                  <a:lnTo>
                    <a:pt x="2824429" y="2613520"/>
                  </a:lnTo>
                  <a:lnTo>
                    <a:pt x="2833243" y="25704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442" y="7845469"/>
              <a:ext cx="2433955" cy="2933065"/>
            </a:xfrm>
            <a:custGeom>
              <a:avLst/>
              <a:gdLst/>
              <a:ahLst/>
              <a:cxnLst/>
              <a:rect l="l" t="t" r="r" b="b"/>
              <a:pathLst>
                <a:path w="2433954" h="2933065">
                  <a:moveTo>
                    <a:pt x="881679" y="0"/>
                  </a:moveTo>
                  <a:lnTo>
                    <a:pt x="0" y="581908"/>
                  </a:lnTo>
                  <a:lnTo>
                    <a:pt x="1551764" y="2933052"/>
                  </a:lnTo>
                  <a:lnTo>
                    <a:pt x="2433433" y="2351143"/>
                  </a:lnTo>
                  <a:lnTo>
                    <a:pt x="881679" y="0"/>
                  </a:lnTo>
                  <a:close/>
                </a:path>
              </a:pathLst>
            </a:custGeom>
            <a:solidFill>
              <a:srgbClr val="20191C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05470" y="9700217"/>
              <a:ext cx="753745" cy="753745"/>
            </a:xfrm>
            <a:custGeom>
              <a:avLst/>
              <a:gdLst/>
              <a:ahLst/>
              <a:cxnLst/>
              <a:rect l="l" t="t" r="r" b="b"/>
              <a:pathLst>
                <a:path w="753744" h="753745">
                  <a:moveTo>
                    <a:pt x="385938" y="0"/>
                  </a:moveTo>
                  <a:lnTo>
                    <a:pt x="341229" y="1530"/>
                  </a:lnTo>
                  <a:lnTo>
                    <a:pt x="296696" y="8430"/>
                  </a:lnTo>
                  <a:lnTo>
                    <a:pt x="252831" y="20800"/>
                  </a:lnTo>
                  <a:lnTo>
                    <a:pt x="210122" y="38739"/>
                  </a:lnTo>
                  <a:lnTo>
                    <a:pt x="169058" y="62347"/>
                  </a:lnTo>
                  <a:lnTo>
                    <a:pt x="131234" y="90855"/>
                  </a:lnTo>
                  <a:lnTo>
                    <a:pt x="97979" y="123100"/>
                  </a:lnTo>
                  <a:lnTo>
                    <a:pt x="69393" y="158594"/>
                  </a:lnTo>
                  <a:lnTo>
                    <a:pt x="45577" y="196846"/>
                  </a:lnTo>
                  <a:lnTo>
                    <a:pt x="26629" y="237368"/>
                  </a:lnTo>
                  <a:lnTo>
                    <a:pt x="12650" y="279670"/>
                  </a:lnTo>
                  <a:lnTo>
                    <a:pt x="3740" y="323263"/>
                  </a:lnTo>
                  <a:lnTo>
                    <a:pt x="0" y="367658"/>
                  </a:lnTo>
                  <a:lnTo>
                    <a:pt x="1528" y="412365"/>
                  </a:lnTo>
                  <a:lnTo>
                    <a:pt x="8425" y="456895"/>
                  </a:lnTo>
                  <a:lnTo>
                    <a:pt x="20790" y="500759"/>
                  </a:lnTo>
                  <a:lnTo>
                    <a:pt x="38725" y="543467"/>
                  </a:lnTo>
                  <a:lnTo>
                    <a:pt x="62329" y="584530"/>
                  </a:lnTo>
                  <a:lnTo>
                    <a:pt x="90834" y="622359"/>
                  </a:lnTo>
                  <a:lnTo>
                    <a:pt x="123078" y="655619"/>
                  </a:lnTo>
                  <a:lnTo>
                    <a:pt x="158571" y="684209"/>
                  </a:lnTo>
                  <a:lnTo>
                    <a:pt x="196823" y="708030"/>
                  </a:lnTo>
                  <a:lnTo>
                    <a:pt x="237345" y="726982"/>
                  </a:lnTo>
                  <a:lnTo>
                    <a:pt x="279648" y="740965"/>
                  </a:lnTo>
                  <a:lnTo>
                    <a:pt x="323243" y="749878"/>
                  </a:lnTo>
                  <a:lnTo>
                    <a:pt x="367639" y="753623"/>
                  </a:lnTo>
                  <a:lnTo>
                    <a:pt x="412348" y="752097"/>
                  </a:lnTo>
                  <a:lnTo>
                    <a:pt x="456880" y="745202"/>
                  </a:lnTo>
                  <a:lnTo>
                    <a:pt x="500746" y="732838"/>
                  </a:lnTo>
                  <a:lnTo>
                    <a:pt x="543456" y="714905"/>
                  </a:lnTo>
                  <a:lnTo>
                    <a:pt x="584522" y="691302"/>
                  </a:lnTo>
                  <a:lnTo>
                    <a:pt x="622353" y="662796"/>
                  </a:lnTo>
                  <a:lnTo>
                    <a:pt x="655615" y="630551"/>
                  </a:lnTo>
                  <a:lnTo>
                    <a:pt x="684207" y="595058"/>
                  </a:lnTo>
                  <a:lnTo>
                    <a:pt x="708029" y="556804"/>
                  </a:lnTo>
                  <a:lnTo>
                    <a:pt x="726982" y="516281"/>
                  </a:lnTo>
                  <a:lnTo>
                    <a:pt x="740965" y="473977"/>
                  </a:lnTo>
                  <a:lnTo>
                    <a:pt x="749878" y="430382"/>
                  </a:lnTo>
                  <a:lnTo>
                    <a:pt x="753622" y="385984"/>
                  </a:lnTo>
                  <a:lnTo>
                    <a:pt x="752096" y="341274"/>
                  </a:lnTo>
                  <a:lnTo>
                    <a:pt x="745200" y="296741"/>
                  </a:lnTo>
                  <a:lnTo>
                    <a:pt x="732835" y="252874"/>
                  </a:lnTo>
                  <a:lnTo>
                    <a:pt x="714899" y="210163"/>
                  </a:lnTo>
                  <a:lnTo>
                    <a:pt x="691273" y="169066"/>
                  </a:lnTo>
                  <a:lnTo>
                    <a:pt x="662762" y="131238"/>
                  </a:lnTo>
                  <a:lnTo>
                    <a:pt x="630514" y="97980"/>
                  </a:lnTo>
                  <a:lnTo>
                    <a:pt x="595018" y="69392"/>
                  </a:lnTo>
                  <a:lnTo>
                    <a:pt x="556762" y="45573"/>
                  </a:lnTo>
                  <a:lnTo>
                    <a:pt x="516237" y="26625"/>
                  </a:lnTo>
                  <a:lnTo>
                    <a:pt x="473932" y="12647"/>
                  </a:lnTo>
                  <a:lnTo>
                    <a:pt x="430336" y="3738"/>
                  </a:lnTo>
                  <a:lnTo>
                    <a:pt x="385938" y="0"/>
                  </a:lnTo>
                  <a:close/>
                </a:path>
              </a:pathLst>
            </a:custGeom>
            <a:solidFill>
              <a:srgbClr val="009D42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00488" y="8935027"/>
              <a:ext cx="753745" cy="753745"/>
            </a:xfrm>
            <a:custGeom>
              <a:avLst/>
              <a:gdLst/>
              <a:ahLst/>
              <a:cxnLst/>
              <a:rect l="l" t="t" r="r" b="b"/>
              <a:pathLst>
                <a:path w="753744" h="753745">
                  <a:moveTo>
                    <a:pt x="385916" y="0"/>
                  </a:moveTo>
                  <a:lnTo>
                    <a:pt x="341213" y="1535"/>
                  </a:lnTo>
                  <a:lnTo>
                    <a:pt x="296688" y="8439"/>
                  </a:lnTo>
                  <a:lnTo>
                    <a:pt x="252830" y="20812"/>
                  </a:lnTo>
                  <a:lnTo>
                    <a:pt x="210128" y="38753"/>
                  </a:lnTo>
                  <a:lnTo>
                    <a:pt x="169071" y="62364"/>
                  </a:lnTo>
                  <a:lnTo>
                    <a:pt x="131255" y="90862"/>
                  </a:lnTo>
                  <a:lnTo>
                    <a:pt x="98006" y="123096"/>
                  </a:lnTo>
                  <a:lnTo>
                    <a:pt x="69422" y="158577"/>
                  </a:lnTo>
                  <a:lnTo>
                    <a:pt x="45605" y="196816"/>
                  </a:lnTo>
                  <a:lnTo>
                    <a:pt x="26654" y="237325"/>
                  </a:lnTo>
                  <a:lnTo>
                    <a:pt x="12670" y="279615"/>
                  </a:lnTo>
                  <a:lnTo>
                    <a:pt x="3751" y="323196"/>
                  </a:lnTo>
                  <a:lnTo>
                    <a:pt x="0" y="367579"/>
                  </a:lnTo>
                  <a:lnTo>
                    <a:pt x="1514" y="412277"/>
                  </a:lnTo>
                  <a:lnTo>
                    <a:pt x="8395" y="456798"/>
                  </a:lnTo>
                  <a:lnTo>
                    <a:pt x="20742" y="500656"/>
                  </a:lnTo>
                  <a:lnTo>
                    <a:pt x="38656" y="543360"/>
                  </a:lnTo>
                  <a:lnTo>
                    <a:pt x="62237" y="584422"/>
                  </a:lnTo>
                  <a:lnTo>
                    <a:pt x="90727" y="622263"/>
                  </a:lnTo>
                  <a:lnTo>
                    <a:pt x="122957" y="655537"/>
                  </a:lnTo>
                  <a:lnTo>
                    <a:pt x="158439" y="684143"/>
                  </a:lnTo>
                  <a:lnTo>
                    <a:pt x="196682" y="707980"/>
                  </a:lnTo>
                  <a:lnTo>
                    <a:pt x="237197" y="726949"/>
                  </a:lnTo>
                  <a:lnTo>
                    <a:pt x="279495" y="740949"/>
                  </a:lnTo>
                  <a:lnTo>
                    <a:pt x="323087" y="749880"/>
                  </a:lnTo>
                  <a:lnTo>
                    <a:pt x="367483" y="753641"/>
                  </a:lnTo>
                  <a:lnTo>
                    <a:pt x="412194" y="752133"/>
                  </a:lnTo>
                  <a:lnTo>
                    <a:pt x="456731" y="745256"/>
                  </a:lnTo>
                  <a:lnTo>
                    <a:pt x="500603" y="732908"/>
                  </a:lnTo>
                  <a:lnTo>
                    <a:pt x="543322" y="714991"/>
                  </a:lnTo>
                  <a:lnTo>
                    <a:pt x="584399" y="691403"/>
                  </a:lnTo>
                  <a:lnTo>
                    <a:pt x="622241" y="662913"/>
                  </a:lnTo>
                  <a:lnTo>
                    <a:pt x="655514" y="630683"/>
                  </a:lnTo>
                  <a:lnTo>
                    <a:pt x="684120" y="595202"/>
                  </a:lnTo>
                  <a:lnTo>
                    <a:pt x="707957" y="556960"/>
                  </a:lnTo>
                  <a:lnTo>
                    <a:pt x="726926" y="516446"/>
                  </a:lnTo>
                  <a:lnTo>
                    <a:pt x="740926" y="474149"/>
                  </a:lnTo>
                  <a:lnTo>
                    <a:pt x="749857" y="430558"/>
                  </a:lnTo>
                  <a:lnTo>
                    <a:pt x="753619" y="386163"/>
                  </a:lnTo>
                  <a:lnTo>
                    <a:pt x="752111" y="341453"/>
                  </a:lnTo>
                  <a:lnTo>
                    <a:pt x="745233" y="296918"/>
                  </a:lnTo>
                  <a:lnTo>
                    <a:pt x="732886" y="253046"/>
                  </a:lnTo>
                  <a:lnTo>
                    <a:pt x="714968" y="210327"/>
                  </a:lnTo>
                  <a:lnTo>
                    <a:pt x="691328" y="169167"/>
                  </a:lnTo>
                  <a:lnTo>
                    <a:pt x="662705" y="131191"/>
                  </a:lnTo>
                  <a:lnTo>
                    <a:pt x="630460" y="97942"/>
                  </a:lnTo>
                  <a:lnTo>
                    <a:pt x="594968" y="69361"/>
                  </a:lnTo>
                  <a:lnTo>
                    <a:pt x="556717" y="45551"/>
                  </a:lnTo>
                  <a:lnTo>
                    <a:pt x="516197" y="26609"/>
                  </a:lnTo>
                  <a:lnTo>
                    <a:pt x="473897" y="12637"/>
                  </a:lnTo>
                  <a:lnTo>
                    <a:pt x="430307" y="3734"/>
                  </a:lnTo>
                  <a:lnTo>
                    <a:pt x="385916" y="0"/>
                  </a:lnTo>
                  <a:close/>
                </a:path>
              </a:pathLst>
            </a:custGeom>
            <a:solidFill>
              <a:srgbClr val="FFC115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95536" y="8170032"/>
              <a:ext cx="753745" cy="753745"/>
            </a:xfrm>
            <a:custGeom>
              <a:avLst/>
              <a:gdLst/>
              <a:ahLst/>
              <a:cxnLst/>
              <a:rect l="l" t="t" r="r" b="b"/>
              <a:pathLst>
                <a:path w="753744" h="753745">
                  <a:moveTo>
                    <a:pt x="385929" y="0"/>
                  </a:moveTo>
                  <a:lnTo>
                    <a:pt x="341220" y="1537"/>
                  </a:lnTo>
                  <a:lnTo>
                    <a:pt x="296689" y="8445"/>
                  </a:lnTo>
                  <a:lnTo>
                    <a:pt x="252825" y="20823"/>
                  </a:lnTo>
                  <a:lnTo>
                    <a:pt x="210117" y="38770"/>
                  </a:lnTo>
                  <a:lnTo>
                    <a:pt x="169056" y="62388"/>
                  </a:lnTo>
                  <a:lnTo>
                    <a:pt x="131232" y="90898"/>
                  </a:lnTo>
                  <a:lnTo>
                    <a:pt x="97977" y="123145"/>
                  </a:lnTo>
                  <a:lnTo>
                    <a:pt x="69391" y="158640"/>
                  </a:lnTo>
                  <a:lnTo>
                    <a:pt x="45574" y="196894"/>
                  </a:lnTo>
                  <a:lnTo>
                    <a:pt x="26627" y="237417"/>
                  </a:lnTo>
                  <a:lnTo>
                    <a:pt x="12649" y="279721"/>
                  </a:lnTo>
                  <a:lnTo>
                    <a:pt x="3740" y="323315"/>
                  </a:lnTo>
                  <a:lnTo>
                    <a:pt x="0" y="367711"/>
                  </a:lnTo>
                  <a:lnTo>
                    <a:pt x="1529" y="412419"/>
                  </a:lnTo>
                  <a:lnTo>
                    <a:pt x="8427" y="456951"/>
                  </a:lnTo>
                  <a:lnTo>
                    <a:pt x="20794" y="500816"/>
                  </a:lnTo>
                  <a:lnTo>
                    <a:pt x="38731" y="543526"/>
                  </a:lnTo>
                  <a:lnTo>
                    <a:pt x="62337" y="584592"/>
                  </a:lnTo>
                  <a:lnTo>
                    <a:pt x="90845" y="622425"/>
                  </a:lnTo>
                  <a:lnTo>
                    <a:pt x="123092" y="655689"/>
                  </a:lnTo>
                  <a:lnTo>
                    <a:pt x="158588" y="684283"/>
                  </a:lnTo>
                  <a:lnTo>
                    <a:pt x="196844" y="708108"/>
                  </a:lnTo>
                  <a:lnTo>
                    <a:pt x="237370" y="727062"/>
                  </a:lnTo>
                  <a:lnTo>
                    <a:pt x="279677" y="741047"/>
                  </a:lnTo>
                  <a:lnTo>
                    <a:pt x="323275" y="749962"/>
                  </a:lnTo>
                  <a:lnTo>
                    <a:pt x="367676" y="753706"/>
                  </a:lnTo>
                  <a:lnTo>
                    <a:pt x="412389" y="752180"/>
                  </a:lnTo>
                  <a:lnTo>
                    <a:pt x="456926" y="745284"/>
                  </a:lnTo>
                  <a:lnTo>
                    <a:pt x="500797" y="732918"/>
                  </a:lnTo>
                  <a:lnTo>
                    <a:pt x="543512" y="714981"/>
                  </a:lnTo>
                  <a:lnTo>
                    <a:pt x="584582" y="691374"/>
                  </a:lnTo>
                  <a:lnTo>
                    <a:pt x="622416" y="662865"/>
                  </a:lnTo>
                  <a:lnTo>
                    <a:pt x="655680" y="630618"/>
                  </a:lnTo>
                  <a:lnTo>
                    <a:pt x="684274" y="595122"/>
                  </a:lnTo>
                  <a:lnTo>
                    <a:pt x="708099" y="556867"/>
                  </a:lnTo>
                  <a:lnTo>
                    <a:pt x="727053" y="516341"/>
                  </a:lnTo>
                  <a:lnTo>
                    <a:pt x="741038" y="474034"/>
                  </a:lnTo>
                  <a:lnTo>
                    <a:pt x="749952" y="430435"/>
                  </a:lnTo>
                  <a:lnTo>
                    <a:pt x="753697" y="386035"/>
                  </a:lnTo>
                  <a:lnTo>
                    <a:pt x="752171" y="341321"/>
                  </a:lnTo>
                  <a:lnTo>
                    <a:pt x="745275" y="296784"/>
                  </a:lnTo>
                  <a:lnTo>
                    <a:pt x="732909" y="252914"/>
                  </a:lnTo>
                  <a:lnTo>
                    <a:pt x="714972" y="210198"/>
                  </a:lnTo>
                  <a:lnTo>
                    <a:pt x="691365" y="169128"/>
                  </a:lnTo>
                  <a:lnTo>
                    <a:pt x="662774" y="131191"/>
                  </a:lnTo>
                  <a:lnTo>
                    <a:pt x="630520" y="97940"/>
                  </a:lnTo>
                  <a:lnTo>
                    <a:pt x="595019" y="69359"/>
                  </a:lnTo>
                  <a:lnTo>
                    <a:pt x="556760" y="45547"/>
                  </a:lnTo>
                  <a:lnTo>
                    <a:pt x="516232" y="26605"/>
                  </a:lnTo>
                  <a:lnTo>
                    <a:pt x="473925" y="12633"/>
                  </a:lnTo>
                  <a:lnTo>
                    <a:pt x="430327" y="3732"/>
                  </a:lnTo>
                  <a:lnTo>
                    <a:pt x="385929" y="0"/>
                  </a:lnTo>
                  <a:close/>
                </a:path>
              </a:pathLst>
            </a:custGeom>
            <a:solidFill>
              <a:srgbClr val="FF2A36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036935" y="4206875"/>
            <a:ext cx="9707777" cy="5239385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L="544195" indent="-531495" rtl="0">
              <a:spcBef>
                <a:spcPts val="1800"/>
              </a:spcBef>
              <a:buChar char="•"/>
              <a:tabLst>
                <a:tab pos="544195" algn="l"/>
              </a:tabLst>
            </a:pPr>
            <a:r>
              <a:rPr lang="es-us" sz="4000" dirty="0">
                <a:solidFill>
                  <a:srgbClr val="00385F"/>
                </a:solidFill>
                <a:latin typeface="Arial Black"/>
                <a:cs typeface="Arial Black"/>
              </a:rPr>
              <a:t>Medicamentos de venta libre</a:t>
            </a:r>
            <a:endParaRPr sz="4000" dirty="0">
              <a:latin typeface="Arial Black"/>
              <a:cs typeface="Arial Black"/>
            </a:endParaRPr>
          </a:p>
          <a:p>
            <a:pPr marL="544830" rtl="0"/>
            <a:r>
              <a:rPr lang="es-us" sz="4000" dirty="0">
                <a:solidFill>
                  <a:srgbClr val="00385F"/>
                </a:solidFill>
                <a:latin typeface="Tahoma"/>
                <a:cs typeface="Tahoma"/>
              </a:rPr>
              <a:t>(medicamentos para el resfriado) = somnolencia</a:t>
            </a:r>
            <a:endParaRPr sz="4000" dirty="0">
              <a:latin typeface="Tahoma"/>
              <a:cs typeface="Tahoma"/>
            </a:endParaRPr>
          </a:p>
          <a:p>
            <a:pPr marL="544830" marR="5080" indent="-532130" rtl="0">
              <a:spcBef>
                <a:spcPts val="2400"/>
              </a:spcBef>
              <a:buChar char="•"/>
              <a:tabLst>
                <a:tab pos="544830" algn="l"/>
              </a:tabLst>
            </a:pPr>
            <a:r>
              <a:rPr lang="es-us" sz="4000" dirty="0">
                <a:solidFill>
                  <a:srgbClr val="00385F"/>
                </a:solidFill>
                <a:latin typeface="Arial Black"/>
                <a:cs typeface="Arial Black"/>
              </a:rPr>
              <a:t>Medicamentos recetados </a:t>
            </a:r>
            <a:r>
              <a:rPr lang="es-us" sz="4000" dirty="0">
                <a:solidFill>
                  <a:srgbClr val="00385F"/>
                </a:solidFill>
                <a:latin typeface="Tahoma"/>
                <a:cs typeface="Tahoma"/>
              </a:rPr>
              <a:t>(analgésicos, medicamentos para la ansiedad) = problemas de coordinación</a:t>
            </a:r>
            <a:endParaRPr sz="4000" dirty="0">
              <a:latin typeface="Tahoma"/>
              <a:cs typeface="Tahoma"/>
            </a:endParaRPr>
          </a:p>
          <a:p>
            <a:pPr marL="544830" marR="1433195" indent="-532130" rtl="0">
              <a:spcBef>
                <a:spcPts val="2400"/>
              </a:spcBef>
              <a:buChar char="•"/>
              <a:tabLst>
                <a:tab pos="544830" algn="l"/>
              </a:tabLst>
            </a:pPr>
            <a:r>
              <a:rPr lang="es-us" sz="4000" dirty="0">
                <a:solidFill>
                  <a:srgbClr val="00385F"/>
                </a:solidFill>
                <a:latin typeface="Arial Black"/>
                <a:cs typeface="Arial Black"/>
              </a:rPr>
              <a:t>Revise las etiquetas: </a:t>
            </a:r>
            <a:r>
              <a:rPr lang="es-us" sz="4000" dirty="0">
                <a:solidFill>
                  <a:srgbClr val="00385F"/>
                </a:solidFill>
                <a:latin typeface="Tahoma"/>
                <a:cs typeface="Tahoma"/>
              </a:rPr>
              <a:t>muchas indican que no se debe conducir.</a:t>
            </a:r>
            <a:endParaRPr sz="4000" dirty="0">
              <a:latin typeface="Tahoma"/>
              <a:cs typeface="Tahoma"/>
            </a:endParaRP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83DD2786-3534-4041-8DBF-D05D0A952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36938" y="456826"/>
            <a:ext cx="9844912" cy="2234565"/>
          </a:xfrm>
          <a:prstGeom prst="rect">
            <a:avLst/>
          </a:prstGeom>
        </p:spPr>
        <p:txBody>
          <a:bodyPr vert="horz" wrap="square" lIns="0" tIns="77470" rIns="0" bIns="0" rtlCol="0">
            <a:noAutofit/>
          </a:bodyPr>
          <a:lstStyle/>
          <a:p>
            <a:pPr marL="12700" marR="5080" rtl="0"/>
            <a:r>
              <a:rPr lang="es-us" sz="5500" spc="300" dirty="0"/>
              <a:t>Los medicamentos legales también pueden alterar los sentidos</a:t>
            </a: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2B785417-157C-4227-9B21-1F683054E72E}"/>
              </a:ext>
            </a:extLst>
          </p:cNvPr>
          <p:cNvSpPr/>
          <p:nvPr/>
        </p:nvSpPr>
        <p:spPr>
          <a:xfrm flipV="1">
            <a:off x="10049638" y="3094353"/>
            <a:ext cx="7851012" cy="45719"/>
          </a:xfrm>
          <a:custGeom>
            <a:avLst/>
            <a:gdLst/>
            <a:ahLst/>
            <a:cxnLst/>
            <a:rect l="l" t="t" r="r" b="b"/>
            <a:pathLst>
              <a:path w="7449819">
                <a:moveTo>
                  <a:pt x="0" y="0"/>
                </a:moveTo>
                <a:lnTo>
                  <a:pt x="7449448" y="0"/>
                </a:lnTo>
              </a:path>
            </a:pathLst>
          </a:custGeom>
          <a:ln w="83767">
            <a:solidFill>
              <a:srgbClr val="FFC115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67168" y="0"/>
              <a:ext cx="7936931" cy="10261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2490" y="8511558"/>
              <a:ext cx="2308860" cy="2298700"/>
            </a:xfrm>
            <a:custGeom>
              <a:avLst/>
              <a:gdLst/>
              <a:ahLst/>
              <a:cxnLst/>
              <a:rect l="l" t="t" r="r" b="b"/>
              <a:pathLst>
                <a:path w="2308860" h="2298700">
                  <a:moveTo>
                    <a:pt x="2308466" y="1155700"/>
                  </a:moveTo>
                  <a:lnTo>
                    <a:pt x="2307399" y="1104900"/>
                  </a:lnTo>
                  <a:lnTo>
                    <a:pt x="2304338" y="1054100"/>
                  </a:lnTo>
                  <a:lnTo>
                    <a:pt x="2299322" y="1003300"/>
                  </a:lnTo>
                  <a:lnTo>
                    <a:pt x="2292400" y="965200"/>
                  </a:lnTo>
                  <a:lnTo>
                    <a:pt x="2283599" y="914400"/>
                  </a:lnTo>
                  <a:lnTo>
                    <a:pt x="2272957" y="863600"/>
                  </a:lnTo>
                  <a:lnTo>
                    <a:pt x="2260523" y="825500"/>
                  </a:lnTo>
                  <a:lnTo>
                    <a:pt x="2246338" y="774700"/>
                  </a:lnTo>
                  <a:lnTo>
                    <a:pt x="2230437" y="736600"/>
                  </a:lnTo>
                  <a:lnTo>
                    <a:pt x="2212860" y="685800"/>
                  </a:lnTo>
                  <a:lnTo>
                    <a:pt x="2193658" y="647700"/>
                  </a:lnTo>
                  <a:lnTo>
                    <a:pt x="2172855" y="609600"/>
                  </a:lnTo>
                  <a:lnTo>
                    <a:pt x="2150491" y="571500"/>
                  </a:lnTo>
                  <a:lnTo>
                    <a:pt x="2126615" y="533400"/>
                  </a:lnTo>
                  <a:lnTo>
                    <a:pt x="2101265" y="495300"/>
                  </a:lnTo>
                  <a:lnTo>
                    <a:pt x="2074481" y="457200"/>
                  </a:lnTo>
                  <a:lnTo>
                    <a:pt x="2046300" y="419100"/>
                  </a:lnTo>
                  <a:lnTo>
                    <a:pt x="2016772" y="381000"/>
                  </a:lnTo>
                  <a:lnTo>
                    <a:pt x="1985924" y="355600"/>
                  </a:lnTo>
                  <a:lnTo>
                    <a:pt x="1953793" y="317500"/>
                  </a:lnTo>
                  <a:lnTo>
                    <a:pt x="1920430" y="292100"/>
                  </a:lnTo>
                  <a:lnTo>
                    <a:pt x="1885873" y="254000"/>
                  </a:lnTo>
                  <a:lnTo>
                    <a:pt x="1850174" y="228600"/>
                  </a:lnTo>
                  <a:lnTo>
                    <a:pt x="1813344" y="203200"/>
                  </a:lnTo>
                  <a:lnTo>
                    <a:pt x="1775434" y="177800"/>
                  </a:lnTo>
                  <a:lnTo>
                    <a:pt x="1736496" y="152400"/>
                  </a:lnTo>
                  <a:lnTo>
                    <a:pt x="1696567" y="127000"/>
                  </a:lnTo>
                  <a:lnTo>
                    <a:pt x="1655673" y="114300"/>
                  </a:lnTo>
                  <a:lnTo>
                    <a:pt x="1613877" y="88900"/>
                  </a:lnTo>
                  <a:lnTo>
                    <a:pt x="1483360" y="50800"/>
                  </a:lnTo>
                  <a:lnTo>
                    <a:pt x="1298943" y="0"/>
                  </a:lnTo>
                  <a:lnTo>
                    <a:pt x="1009446" y="0"/>
                  </a:lnTo>
                  <a:lnTo>
                    <a:pt x="870026" y="38100"/>
                  </a:lnTo>
                  <a:lnTo>
                    <a:pt x="824941" y="38100"/>
                  </a:lnTo>
                  <a:lnTo>
                    <a:pt x="780605" y="63500"/>
                  </a:lnTo>
                  <a:lnTo>
                    <a:pt x="694359" y="88900"/>
                  </a:lnTo>
                  <a:lnTo>
                    <a:pt x="652526" y="114300"/>
                  </a:lnTo>
                  <a:lnTo>
                    <a:pt x="611619" y="127000"/>
                  </a:lnTo>
                  <a:lnTo>
                    <a:pt x="571665" y="152400"/>
                  </a:lnTo>
                  <a:lnTo>
                    <a:pt x="532714" y="177800"/>
                  </a:lnTo>
                  <a:lnTo>
                    <a:pt x="494792" y="203200"/>
                  </a:lnTo>
                  <a:lnTo>
                    <a:pt x="457949" y="228600"/>
                  </a:lnTo>
                  <a:lnTo>
                    <a:pt x="422224" y="254000"/>
                  </a:lnTo>
                  <a:lnTo>
                    <a:pt x="387654" y="292100"/>
                  </a:lnTo>
                  <a:lnTo>
                    <a:pt x="354291" y="317500"/>
                  </a:lnTo>
                  <a:lnTo>
                    <a:pt x="322160" y="355600"/>
                  </a:lnTo>
                  <a:lnTo>
                    <a:pt x="291299" y="381000"/>
                  </a:lnTo>
                  <a:lnTo>
                    <a:pt x="261759" y="419100"/>
                  </a:lnTo>
                  <a:lnTo>
                    <a:pt x="233578" y="457200"/>
                  </a:lnTo>
                  <a:lnTo>
                    <a:pt x="206794" y="495300"/>
                  </a:lnTo>
                  <a:lnTo>
                    <a:pt x="181457" y="533400"/>
                  </a:lnTo>
                  <a:lnTo>
                    <a:pt x="157581" y="571500"/>
                  </a:lnTo>
                  <a:lnTo>
                    <a:pt x="135229" y="609600"/>
                  </a:lnTo>
                  <a:lnTo>
                    <a:pt x="114439" y="647700"/>
                  </a:lnTo>
                  <a:lnTo>
                    <a:pt x="95250" y="685800"/>
                  </a:lnTo>
                  <a:lnTo>
                    <a:pt x="77685" y="736600"/>
                  </a:lnTo>
                  <a:lnTo>
                    <a:pt x="61810" y="774700"/>
                  </a:lnTo>
                  <a:lnTo>
                    <a:pt x="47650" y="825500"/>
                  </a:lnTo>
                  <a:lnTo>
                    <a:pt x="35242" y="863600"/>
                  </a:lnTo>
                  <a:lnTo>
                    <a:pt x="24638" y="914400"/>
                  </a:lnTo>
                  <a:lnTo>
                    <a:pt x="15875" y="965200"/>
                  </a:lnTo>
                  <a:lnTo>
                    <a:pt x="8991" y="1003300"/>
                  </a:lnTo>
                  <a:lnTo>
                    <a:pt x="4025" y="1054100"/>
                  </a:lnTo>
                  <a:lnTo>
                    <a:pt x="1003" y="1104900"/>
                  </a:lnTo>
                  <a:lnTo>
                    <a:pt x="0" y="1155700"/>
                  </a:lnTo>
                  <a:lnTo>
                    <a:pt x="1003" y="1193800"/>
                  </a:lnTo>
                  <a:lnTo>
                    <a:pt x="4025" y="1244600"/>
                  </a:lnTo>
                  <a:lnTo>
                    <a:pt x="8991" y="1295400"/>
                  </a:lnTo>
                  <a:lnTo>
                    <a:pt x="15875" y="1346200"/>
                  </a:lnTo>
                  <a:lnTo>
                    <a:pt x="24638" y="1384300"/>
                  </a:lnTo>
                  <a:lnTo>
                    <a:pt x="35242" y="1435100"/>
                  </a:lnTo>
                  <a:lnTo>
                    <a:pt x="47650" y="1485900"/>
                  </a:lnTo>
                  <a:lnTo>
                    <a:pt x="61810" y="1524000"/>
                  </a:lnTo>
                  <a:lnTo>
                    <a:pt x="77685" y="1562100"/>
                  </a:lnTo>
                  <a:lnTo>
                    <a:pt x="95250" y="1612900"/>
                  </a:lnTo>
                  <a:lnTo>
                    <a:pt x="114439" y="1651000"/>
                  </a:lnTo>
                  <a:lnTo>
                    <a:pt x="135229" y="1689100"/>
                  </a:lnTo>
                  <a:lnTo>
                    <a:pt x="157581" y="1727200"/>
                  </a:lnTo>
                  <a:lnTo>
                    <a:pt x="181457" y="1778000"/>
                  </a:lnTo>
                  <a:lnTo>
                    <a:pt x="206794" y="1816100"/>
                  </a:lnTo>
                  <a:lnTo>
                    <a:pt x="233578" y="1841500"/>
                  </a:lnTo>
                  <a:lnTo>
                    <a:pt x="261759" y="1879600"/>
                  </a:lnTo>
                  <a:lnTo>
                    <a:pt x="291299" y="1917700"/>
                  </a:lnTo>
                  <a:lnTo>
                    <a:pt x="322160" y="1955800"/>
                  </a:lnTo>
                  <a:lnTo>
                    <a:pt x="354291" y="1981200"/>
                  </a:lnTo>
                  <a:lnTo>
                    <a:pt x="387654" y="2019300"/>
                  </a:lnTo>
                  <a:lnTo>
                    <a:pt x="422224" y="2044700"/>
                  </a:lnTo>
                  <a:lnTo>
                    <a:pt x="457949" y="2070100"/>
                  </a:lnTo>
                  <a:lnTo>
                    <a:pt x="494792" y="2095500"/>
                  </a:lnTo>
                  <a:lnTo>
                    <a:pt x="532714" y="2120900"/>
                  </a:lnTo>
                  <a:lnTo>
                    <a:pt x="571665" y="2146300"/>
                  </a:lnTo>
                  <a:lnTo>
                    <a:pt x="611619" y="2171700"/>
                  </a:lnTo>
                  <a:lnTo>
                    <a:pt x="652526" y="2184400"/>
                  </a:lnTo>
                  <a:lnTo>
                    <a:pt x="694359" y="2209800"/>
                  </a:lnTo>
                  <a:lnTo>
                    <a:pt x="737057" y="2222500"/>
                  </a:lnTo>
                  <a:lnTo>
                    <a:pt x="780605" y="2247900"/>
                  </a:lnTo>
                  <a:lnTo>
                    <a:pt x="915835" y="2286000"/>
                  </a:lnTo>
                  <a:lnTo>
                    <a:pt x="962329" y="2286000"/>
                  </a:lnTo>
                  <a:lnTo>
                    <a:pt x="1009446" y="2298700"/>
                  </a:lnTo>
                  <a:lnTo>
                    <a:pt x="1299019" y="2298700"/>
                  </a:lnTo>
                  <a:lnTo>
                    <a:pt x="1346136" y="2286000"/>
                  </a:lnTo>
                  <a:lnTo>
                    <a:pt x="1392631" y="2286000"/>
                  </a:lnTo>
                  <a:lnTo>
                    <a:pt x="1527860" y="2247900"/>
                  </a:lnTo>
                  <a:lnTo>
                    <a:pt x="1571409" y="2222500"/>
                  </a:lnTo>
                  <a:lnTo>
                    <a:pt x="1614106" y="2209800"/>
                  </a:lnTo>
                  <a:lnTo>
                    <a:pt x="1655940" y="2184400"/>
                  </a:lnTo>
                  <a:lnTo>
                    <a:pt x="1696847" y="2171700"/>
                  </a:lnTo>
                  <a:lnTo>
                    <a:pt x="1736801" y="2146300"/>
                  </a:lnTo>
                  <a:lnTo>
                    <a:pt x="1775752" y="2120900"/>
                  </a:lnTo>
                  <a:lnTo>
                    <a:pt x="1813674" y="2095500"/>
                  </a:lnTo>
                  <a:lnTo>
                    <a:pt x="1850517" y="2070100"/>
                  </a:lnTo>
                  <a:lnTo>
                    <a:pt x="1886242" y="2044700"/>
                  </a:lnTo>
                  <a:lnTo>
                    <a:pt x="1920811" y="2019300"/>
                  </a:lnTo>
                  <a:lnTo>
                    <a:pt x="1954174" y="1981200"/>
                  </a:lnTo>
                  <a:lnTo>
                    <a:pt x="1986318" y="1955800"/>
                  </a:lnTo>
                  <a:lnTo>
                    <a:pt x="2017166" y="1917700"/>
                  </a:lnTo>
                  <a:lnTo>
                    <a:pt x="2046706" y="1879600"/>
                  </a:lnTo>
                  <a:lnTo>
                    <a:pt x="2074887" y="1841500"/>
                  </a:lnTo>
                  <a:lnTo>
                    <a:pt x="2101672" y="1816100"/>
                  </a:lnTo>
                  <a:lnTo>
                    <a:pt x="2127021" y="1778000"/>
                  </a:lnTo>
                  <a:lnTo>
                    <a:pt x="2150884" y="1727200"/>
                  </a:lnTo>
                  <a:lnTo>
                    <a:pt x="2173236" y="1689100"/>
                  </a:lnTo>
                  <a:lnTo>
                    <a:pt x="2194026" y="1651000"/>
                  </a:lnTo>
                  <a:lnTo>
                    <a:pt x="2213216" y="1612900"/>
                  </a:lnTo>
                  <a:lnTo>
                    <a:pt x="2230780" y="1562100"/>
                  </a:lnTo>
                  <a:lnTo>
                    <a:pt x="2246655" y="1524000"/>
                  </a:lnTo>
                  <a:lnTo>
                    <a:pt x="2260816" y="1485900"/>
                  </a:lnTo>
                  <a:lnTo>
                    <a:pt x="2273223" y="1435100"/>
                  </a:lnTo>
                  <a:lnTo>
                    <a:pt x="2283828" y="1384300"/>
                  </a:lnTo>
                  <a:lnTo>
                    <a:pt x="2292591" y="1346200"/>
                  </a:lnTo>
                  <a:lnTo>
                    <a:pt x="2299474" y="1295400"/>
                  </a:lnTo>
                  <a:lnTo>
                    <a:pt x="2304453" y="1244600"/>
                  </a:lnTo>
                  <a:lnTo>
                    <a:pt x="2307463" y="1193800"/>
                  </a:lnTo>
                  <a:lnTo>
                    <a:pt x="2308466" y="1155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1179" y="8660464"/>
              <a:ext cx="1991360" cy="1991360"/>
            </a:xfrm>
            <a:custGeom>
              <a:avLst/>
              <a:gdLst/>
              <a:ahLst/>
              <a:cxnLst/>
              <a:rect l="l" t="t" r="r" b="b"/>
              <a:pathLst>
                <a:path w="1991360" h="1991359">
                  <a:moveTo>
                    <a:pt x="995550" y="0"/>
                  </a:moveTo>
                  <a:lnTo>
                    <a:pt x="947315" y="1148"/>
                  </a:lnTo>
                  <a:lnTo>
                    <a:pt x="899672" y="4557"/>
                  </a:lnTo>
                  <a:lnTo>
                    <a:pt x="852674" y="10175"/>
                  </a:lnTo>
                  <a:lnTo>
                    <a:pt x="806373" y="17951"/>
                  </a:lnTo>
                  <a:lnTo>
                    <a:pt x="760820" y="27831"/>
                  </a:lnTo>
                  <a:lnTo>
                    <a:pt x="716069" y="39764"/>
                  </a:lnTo>
                  <a:lnTo>
                    <a:pt x="672171" y="53698"/>
                  </a:lnTo>
                  <a:lnTo>
                    <a:pt x="629178" y="69580"/>
                  </a:lnTo>
                  <a:lnTo>
                    <a:pt x="587143" y="87358"/>
                  </a:lnTo>
                  <a:lnTo>
                    <a:pt x="546117" y="106980"/>
                  </a:lnTo>
                  <a:lnTo>
                    <a:pt x="506154" y="128394"/>
                  </a:lnTo>
                  <a:lnTo>
                    <a:pt x="467304" y="151548"/>
                  </a:lnTo>
                  <a:lnTo>
                    <a:pt x="429620" y="176390"/>
                  </a:lnTo>
                  <a:lnTo>
                    <a:pt x="393155" y="202867"/>
                  </a:lnTo>
                  <a:lnTo>
                    <a:pt x="357960" y="230928"/>
                  </a:lnTo>
                  <a:lnTo>
                    <a:pt x="324088" y="260519"/>
                  </a:lnTo>
                  <a:lnTo>
                    <a:pt x="291590" y="291590"/>
                  </a:lnTo>
                  <a:lnTo>
                    <a:pt x="260519" y="324088"/>
                  </a:lnTo>
                  <a:lnTo>
                    <a:pt x="230928" y="357960"/>
                  </a:lnTo>
                  <a:lnTo>
                    <a:pt x="202867" y="393155"/>
                  </a:lnTo>
                  <a:lnTo>
                    <a:pt x="176390" y="429620"/>
                  </a:lnTo>
                  <a:lnTo>
                    <a:pt x="151548" y="467304"/>
                  </a:lnTo>
                  <a:lnTo>
                    <a:pt x="128394" y="506154"/>
                  </a:lnTo>
                  <a:lnTo>
                    <a:pt x="106980" y="546117"/>
                  </a:lnTo>
                  <a:lnTo>
                    <a:pt x="87358" y="587143"/>
                  </a:lnTo>
                  <a:lnTo>
                    <a:pt x="69580" y="629178"/>
                  </a:lnTo>
                  <a:lnTo>
                    <a:pt x="53698" y="672171"/>
                  </a:lnTo>
                  <a:lnTo>
                    <a:pt x="39764" y="716069"/>
                  </a:lnTo>
                  <a:lnTo>
                    <a:pt x="27831" y="760820"/>
                  </a:lnTo>
                  <a:lnTo>
                    <a:pt x="17951" y="806373"/>
                  </a:lnTo>
                  <a:lnTo>
                    <a:pt x="10175" y="852674"/>
                  </a:lnTo>
                  <a:lnTo>
                    <a:pt x="4557" y="899672"/>
                  </a:lnTo>
                  <a:lnTo>
                    <a:pt x="1148" y="947315"/>
                  </a:lnTo>
                  <a:lnTo>
                    <a:pt x="0" y="995550"/>
                  </a:lnTo>
                  <a:lnTo>
                    <a:pt x="1148" y="1043786"/>
                  </a:lnTo>
                  <a:lnTo>
                    <a:pt x="4557" y="1091428"/>
                  </a:lnTo>
                  <a:lnTo>
                    <a:pt x="10175" y="1138426"/>
                  </a:lnTo>
                  <a:lnTo>
                    <a:pt x="17951" y="1184728"/>
                  </a:lnTo>
                  <a:lnTo>
                    <a:pt x="27831" y="1230280"/>
                  </a:lnTo>
                  <a:lnTo>
                    <a:pt x="39764" y="1275032"/>
                  </a:lnTo>
                  <a:lnTo>
                    <a:pt x="53698" y="1318930"/>
                  </a:lnTo>
                  <a:lnTo>
                    <a:pt x="69580" y="1361923"/>
                  </a:lnTo>
                  <a:lnTo>
                    <a:pt x="87358" y="1403958"/>
                  </a:lnTo>
                  <a:lnTo>
                    <a:pt x="106980" y="1444983"/>
                  </a:lnTo>
                  <a:lnTo>
                    <a:pt x="128394" y="1484947"/>
                  </a:lnTo>
                  <a:lnTo>
                    <a:pt x="151548" y="1523797"/>
                  </a:lnTo>
                  <a:lnTo>
                    <a:pt x="176390" y="1561480"/>
                  </a:lnTo>
                  <a:lnTo>
                    <a:pt x="202867" y="1597946"/>
                  </a:lnTo>
                  <a:lnTo>
                    <a:pt x="230928" y="1633141"/>
                  </a:lnTo>
                  <a:lnTo>
                    <a:pt x="260519" y="1667013"/>
                  </a:lnTo>
                  <a:lnTo>
                    <a:pt x="291590" y="1699511"/>
                  </a:lnTo>
                  <a:lnTo>
                    <a:pt x="324088" y="1730581"/>
                  </a:lnTo>
                  <a:lnTo>
                    <a:pt x="357960" y="1760173"/>
                  </a:lnTo>
                  <a:lnTo>
                    <a:pt x="393155" y="1788233"/>
                  </a:lnTo>
                  <a:lnTo>
                    <a:pt x="429620" y="1814711"/>
                  </a:lnTo>
                  <a:lnTo>
                    <a:pt x="467304" y="1839552"/>
                  </a:lnTo>
                  <a:lnTo>
                    <a:pt x="506154" y="1862706"/>
                  </a:lnTo>
                  <a:lnTo>
                    <a:pt x="546117" y="1884121"/>
                  </a:lnTo>
                  <a:lnTo>
                    <a:pt x="587143" y="1903743"/>
                  </a:lnTo>
                  <a:lnTo>
                    <a:pt x="629178" y="1921521"/>
                  </a:lnTo>
                  <a:lnTo>
                    <a:pt x="672171" y="1937403"/>
                  </a:lnTo>
                  <a:lnTo>
                    <a:pt x="716069" y="1951337"/>
                  </a:lnTo>
                  <a:lnTo>
                    <a:pt x="760820" y="1963270"/>
                  </a:lnTo>
                  <a:lnTo>
                    <a:pt x="806373" y="1973150"/>
                  </a:lnTo>
                  <a:lnTo>
                    <a:pt x="852674" y="1980925"/>
                  </a:lnTo>
                  <a:lnTo>
                    <a:pt x="899672" y="1986544"/>
                  </a:lnTo>
                  <a:lnTo>
                    <a:pt x="947315" y="1989953"/>
                  </a:lnTo>
                  <a:lnTo>
                    <a:pt x="995550" y="1991101"/>
                  </a:lnTo>
                  <a:lnTo>
                    <a:pt x="1043786" y="1989953"/>
                  </a:lnTo>
                  <a:lnTo>
                    <a:pt x="1091428" y="1986544"/>
                  </a:lnTo>
                  <a:lnTo>
                    <a:pt x="1138426" y="1980925"/>
                  </a:lnTo>
                  <a:lnTo>
                    <a:pt x="1184728" y="1973150"/>
                  </a:lnTo>
                  <a:lnTo>
                    <a:pt x="1230280" y="1963270"/>
                  </a:lnTo>
                  <a:lnTo>
                    <a:pt x="1275032" y="1951337"/>
                  </a:lnTo>
                  <a:lnTo>
                    <a:pt x="1318930" y="1937403"/>
                  </a:lnTo>
                  <a:lnTo>
                    <a:pt x="1361923" y="1921521"/>
                  </a:lnTo>
                  <a:lnTo>
                    <a:pt x="1403958" y="1903743"/>
                  </a:lnTo>
                  <a:lnTo>
                    <a:pt x="1444983" y="1884121"/>
                  </a:lnTo>
                  <a:lnTo>
                    <a:pt x="1484947" y="1862706"/>
                  </a:lnTo>
                  <a:lnTo>
                    <a:pt x="1523797" y="1839552"/>
                  </a:lnTo>
                  <a:lnTo>
                    <a:pt x="1561480" y="1814711"/>
                  </a:lnTo>
                  <a:lnTo>
                    <a:pt x="1597946" y="1788233"/>
                  </a:lnTo>
                  <a:lnTo>
                    <a:pt x="1633141" y="1760173"/>
                  </a:lnTo>
                  <a:lnTo>
                    <a:pt x="1667013" y="1730581"/>
                  </a:lnTo>
                  <a:lnTo>
                    <a:pt x="1699511" y="1699511"/>
                  </a:lnTo>
                  <a:lnTo>
                    <a:pt x="1730581" y="1667013"/>
                  </a:lnTo>
                  <a:lnTo>
                    <a:pt x="1760173" y="1633141"/>
                  </a:lnTo>
                  <a:lnTo>
                    <a:pt x="1788233" y="1597946"/>
                  </a:lnTo>
                  <a:lnTo>
                    <a:pt x="1814711" y="1561480"/>
                  </a:lnTo>
                  <a:lnTo>
                    <a:pt x="1839552" y="1523797"/>
                  </a:lnTo>
                  <a:lnTo>
                    <a:pt x="1862706" y="1484947"/>
                  </a:lnTo>
                  <a:lnTo>
                    <a:pt x="1884121" y="1444983"/>
                  </a:lnTo>
                  <a:lnTo>
                    <a:pt x="1903743" y="1403958"/>
                  </a:lnTo>
                  <a:lnTo>
                    <a:pt x="1921521" y="1361923"/>
                  </a:lnTo>
                  <a:lnTo>
                    <a:pt x="1937403" y="1318930"/>
                  </a:lnTo>
                  <a:lnTo>
                    <a:pt x="1951337" y="1275032"/>
                  </a:lnTo>
                  <a:lnTo>
                    <a:pt x="1963270" y="1230280"/>
                  </a:lnTo>
                  <a:lnTo>
                    <a:pt x="1973150" y="1184728"/>
                  </a:lnTo>
                  <a:lnTo>
                    <a:pt x="1980925" y="1138426"/>
                  </a:lnTo>
                  <a:lnTo>
                    <a:pt x="1986544" y="1091428"/>
                  </a:lnTo>
                  <a:lnTo>
                    <a:pt x="1989953" y="1043786"/>
                  </a:lnTo>
                  <a:lnTo>
                    <a:pt x="1991101" y="995550"/>
                  </a:lnTo>
                  <a:lnTo>
                    <a:pt x="1989952" y="947315"/>
                  </a:lnTo>
                  <a:lnTo>
                    <a:pt x="1986542" y="899672"/>
                  </a:lnTo>
                  <a:lnTo>
                    <a:pt x="1980923" y="852674"/>
                  </a:lnTo>
                  <a:lnTo>
                    <a:pt x="1973147" y="806373"/>
                  </a:lnTo>
                  <a:lnTo>
                    <a:pt x="1963266" y="760821"/>
                  </a:lnTo>
                  <a:lnTo>
                    <a:pt x="1951333" y="716070"/>
                  </a:lnTo>
                  <a:lnTo>
                    <a:pt x="1937399" y="672172"/>
                  </a:lnTo>
                  <a:lnTo>
                    <a:pt x="1921517" y="629179"/>
                  </a:lnTo>
                  <a:lnTo>
                    <a:pt x="1903738" y="587145"/>
                  </a:lnTo>
                  <a:lnTo>
                    <a:pt x="1884116" y="546119"/>
                  </a:lnTo>
                  <a:lnTo>
                    <a:pt x="1862702" y="506156"/>
                  </a:lnTo>
                  <a:lnTo>
                    <a:pt x="1839548" y="467306"/>
                  </a:lnTo>
                  <a:lnTo>
                    <a:pt x="1814706" y="429623"/>
                  </a:lnTo>
                  <a:lnTo>
                    <a:pt x="1788229" y="393158"/>
                  </a:lnTo>
                  <a:lnTo>
                    <a:pt x="1760169" y="357963"/>
                  </a:lnTo>
                  <a:lnTo>
                    <a:pt x="1730577" y="324091"/>
                  </a:lnTo>
                  <a:lnTo>
                    <a:pt x="1699507" y="291594"/>
                  </a:lnTo>
                  <a:lnTo>
                    <a:pt x="1667009" y="260524"/>
                  </a:lnTo>
                  <a:lnTo>
                    <a:pt x="1633137" y="230932"/>
                  </a:lnTo>
                  <a:lnTo>
                    <a:pt x="1597943" y="202872"/>
                  </a:lnTo>
                  <a:lnTo>
                    <a:pt x="1561478" y="176395"/>
                  </a:lnTo>
                  <a:lnTo>
                    <a:pt x="1523794" y="151553"/>
                  </a:lnTo>
                  <a:lnTo>
                    <a:pt x="1484945" y="128399"/>
                  </a:lnTo>
                  <a:lnTo>
                    <a:pt x="1444981" y="106985"/>
                  </a:lnTo>
                  <a:lnTo>
                    <a:pt x="1403956" y="87362"/>
                  </a:lnTo>
                  <a:lnTo>
                    <a:pt x="1361921" y="69584"/>
                  </a:lnTo>
                  <a:lnTo>
                    <a:pt x="1318929" y="53702"/>
                  </a:lnTo>
                  <a:lnTo>
                    <a:pt x="1275031" y="39768"/>
                  </a:lnTo>
                  <a:lnTo>
                    <a:pt x="1230280" y="27835"/>
                  </a:lnTo>
                  <a:lnTo>
                    <a:pt x="1184727" y="17954"/>
                  </a:lnTo>
                  <a:lnTo>
                    <a:pt x="1138426" y="10178"/>
                  </a:lnTo>
                  <a:lnTo>
                    <a:pt x="1091428" y="4559"/>
                  </a:lnTo>
                  <a:lnTo>
                    <a:pt x="1043786" y="1148"/>
                  </a:lnTo>
                  <a:lnTo>
                    <a:pt x="995550" y="0"/>
                  </a:lnTo>
                  <a:close/>
                </a:path>
              </a:pathLst>
            </a:custGeom>
            <a:solidFill>
              <a:srgbClr val="FF2A36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87178" y="9504261"/>
              <a:ext cx="1379220" cy="303530"/>
            </a:xfrm>
            <a:custGeom>
              <a:avLst/>
              <a:gdLst/>
              <a:ahLst/>
              <a:cxnLst/>
              <a:rect l="l" t="t" r="r" b="b"/>
              <a:pathLst>
                <a:path w="1379220" h="303529">
                  <a:moveTo>
                    <a:pt x="1337603" y="0"/>
                  </a:moveTo>
                  <a:lnTo>
                    <a:pt x="41475" y="0"/>
                  </a:lnTo>
                  <a:lnTo>
                    <a:pt x="25698" y="2756"/>
                  </a:lnTo>
                  <a:lnTo>
                    <a:pt x="12644" y="11040"/>
                  </a:lnTo>
                  <a:lnTo>
                    <a:pt x="3637" y="23602"/>
                  </a:lnTo>
                  <a:lnTo>
                    <a:pt x="0" y="39192"/>
                  </a:lnTo>
                  <a:lnTo>
                    <a:pt x="0" y="264327"/>
                  </a:lnTo>
                  <a:lnTo>
                    <a:pt x="3659" y="279894"/>
                  </a:lnTo>
                  <a:lnTo>
                    <a:pt x="12672" y="292437"/>
                  </a:lnTo>
                  <a:lnTo>
                    <a:pt x="25718" y="300710"/>
                  </a:lnTo>
                  <a:lnTo>
                    <a:pt x="41475" y="303467"/>
                  </a:lnTo>
                  <a:lnTo>
                    <a:pt x="1337603" y="303467"/>
                  </a:lnTo>
                  <a:lnTo>
                    <a:pt x="1353361" y="300720"/>
                  </a:lnTo>
                  <a:lnTo>
                    <a:pt x="1366409" y="292449"/>
                  </a:lnTo>
                  <a:lnTo>
                    <a:pt x="1375423" y="279901"/>
                  </a:lnTo>
                  <a:lnTo>
                    <a:pt x="1379078" y="264327"/>
                  </a:lnTo>
                  <a:lnTo>
                    <a:pt x="1379078" y="39192"/>
                  </a:lnTo>
                  <a:lnTo>
                    <a:pt x="1375445" y="23599"/>
                  </a:lnTo>
                  <a:lnTo>
                    <a:pt x="1366437" y="11032"/>
                  </a:lnTo>
                  <a:lnTo>
                    <a:pt x="1353380" y="2747"/>
                  </a:lnTo>
                  <a:lnTo>
                    <a:pt x="13376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flipV="1">
            <a:off x="1767349" y="2663484"/>
            <a:ext cx="5236701" cy="95591"/>
          </a:xfrm>
          <a:custGeom>
            <a:avLst/>
            <a:gdLst/>
            <a:ahLst/>
            <a:cxnLst/>
            <a:rect l="l" t="t" r="r" b="b"/>
            <a:pathLst>
              <a:path w="8925560">
                <a:moveTo>
                  <a:pt x="0" y="0"/>
                </a:moveTo>
                <a:lnTo>
                  <a:pt x="8925173" y="0"/>
                </a:lnTo>
              </a:path>
            </a:pathLst>
          </a:custGeom>
          <a:ln w="83767">
            <a:solidFill>
              <a:srgbClr val="FFC115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67349" y="430310"/>
            <a:ext cx="10399819" cy="2234565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 rtl="0">
              <a:lnSpc>
                <a:spcPts val="8685"/>
              </a:lnSpc>
              <a:spcBef>
                <a:spcPts val="120"/>
              </a:spcBef>
            </a:pPr>
            <a:r>
              <a:rPr lang="es-us" spc="300"/>
              <a:t>Drogas ilegales y peligrosas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FF4AC15E-4568-4AAC-90A1-C205B0504D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67350" y="3598855"/>
            <a:ext cx="10399818" cy="5888355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L="3833813" indent="-3833813" rtl="0">
              <a:lnSpc>
                <a:spcPts val="5255"/>
              </a:lnSpc>
              <a:spcBef>
                <a:spcPts val="135"/>
              </a:spcBef>
            </a:pPr>
            <a:r>
              <a:rPr lang="es-us" sz="4000" i="0" dirty="0">
                <a:latin typeface="Arial Black"/>
                <a:cs typeface="Arial Black"/>
              </a:rPr>
              <a:t>Estimulantes </a:t>
            </a:r>
            <a:r>
              <a:rPr sz="4000" dirty="0"/>
              <a:t>(</a:t>
            </a:r>
            <a:r>
              <a:rPr sz="4000" dirty="0" err="1"/>
              <a:t>cocaína</a:t>
            </a:r>
            <a:r>
              <a:rPr sz="4000" dirty="0"/>
              <a:t>, </a:t>
            </a:r>
            <a:r>
              <a:rPr sz="4000" dirty="0" err="1"/>
              <a:t>anfetaminas</a:t>
            </a:r>
            <a:r>
              <a:rPr sz="4000" dirty="0"/>
              <a:t>)</a:t>
            </a:r>
            <a:r>
              <a:rPr lang="es-us" sz="4000" i="0" dirty="0">
                <a:latin typeface="Tahoma"/>
                <a:cs typeface="Tahoma"/>
              </a:rPr>
              <a:t>: Falsa sensación de alerta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67168" y="0"/>
              <a:ext cx="7936931" cy="10261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2490" y="8511558"/>
              <a:ext cx="2308860" cy="2298700"/>
            </a:xfrm>
            <a:custGeom>
              <a:avLst/>
              <a:gdLst/>
              <a:ahLst/>
              <a:cxnLst/>
              <a:rect l="l" t="t" r="r" b="b"/>
              <a:pathLst>
                <a:path w="2308860" h="2298700">
                  <a:moveTo>
                    <a:pt x="2308466" y="1155700"/>
                  </a:moveTo>
                  <a:lnTo>
                    <a:pt x="2307399" y="1104900"/>
                  </a:lnTo>
                  <a:lnTo>
                    <a:pt x="2304338" y="1054100"/>
                  </a:lnTo>
                  <a:lnTo>
                    <a:pt x="2299322" y="1003300"/>
                  </a:lnTo>
                  <a:lnTo>
                    <a:pt x="2292400" y="965200"/>
                  </a:lnTo>
                  <a:lnTo>
                    <a:pt x="2283599" y="914400"/>
                  </a:lnTo>
                  <a:lnTo>
                    <a:pt x="2272957" y="863600"/>
                  </a:lnTo>
                  <a:lnTo>
                    <a:pt x="2260523" y="825500"/>
                  </a:lnTo>
                  <a:lnTo>
                    <a:pt x="2246338" y="774700"/>
                  </a:lnTo>
                  <a:lnTo>
                    <a:pt x="2230437" y="736600"/>
                  </a:lnTo>
                  <a:lnTo>
                    <a:pt x="2212860" y="685800"/>
                  </a:lnTo>
                  <a:lnTo>
                    <a:pt x="2193658" y="647700"/>
                  </a:lnTo>
                  <a:lnTo>
                    <a:pt x="2172855" y="609600"/>
                  </a:lnTo>
                  <a:lnTo>
                    <a:pt x="2150491" y="571500"/>
                  </a:lnTo>
                  <a:lnTo>
                    <a:pt x="2126615" y="533400"/>
                  </a:lnTo>
                  <a:lnTo>
                    <a:pt x="2101265" y="495300"/>
                  </a:lnTo>
                  <a:lnTo>
                    <a:pt x="2074481" y="457200"/>
                  </a:lnTo>
                  <a:lnTo>
                    <a:pt x="2046300" y="419100"/>
                  </a:lnTo>
                  <a:lnTo>
                    <a:pt x="2016772" y="381000"/>
                  </a:lnTo>
                  <a:lnTo>
                    <a:pt x="1985924" y="355600"/>
                  </a:lnTo>
                  <a:lnTo>
                    <a:pt x="1953793" y="317500"/>
                  </a:lnTo>
                  <a:lnTo>
                    <a:pt x="1920430" y="292100"/>
                  </a:lnTo>
                  <a:lnTo>
                    <a:pt x="1885873" y="254000"/>
                  </a:lnTo>
                  <a:lnTo>
                    <a:pt x="1850174" y="228600"/>
                  </a:lnTo>
                  <a:lnTo>
                    <a:pt x="1813344" y="203200"/>
                  </a:lnTo>
                  <a:lnTo>
                    <a:pt x="1775434" y="177800"/>
                  </a:lnTo>
                  <a:lnTo>
                    <a:pt x="1736496" y="152400"/>
                  </a:lnTo>
                  <a:lnTo>
                    <a:pt x="1696567" y="127000"/>
                  </a:lnTo>
                  <a:lnTo>
                    <a:pt x="1655673" y="114300"/>
                  </a:lnTo>
                  <a:lnTo>
                    <a:pt x="1613877" y="88900"/>
                  </a:lnTo>
                  <a:lnTo>
                    <a:pt x="1483360" y="50800"/>
                  </a:lnTo>
                  <a:lnTo>
                    <a:pt x="1298943" y="0"/>
                  </a:lnTo>
                  <a:lnTo>
                    <a:pt x="1009446" y="0"/>
                  </a:lnTo>
                  <a:lnTo>
                    <a:pt x="870026" y="38100"/>
                  </a:lnTo>
                  <a:lnTo>
                    <a:pt x="824941" y="38100"/>
                  </a:lnTo>
                  <a:lnTo>
                    <a:pt x="780605" y="63500"/>
                  </a:lnTo>
                  <a:lnTo>
                    <a:pt x="694359" y="88900"/>
                  </a:lnTo>
                  <a:lnTo>
                    <a:pt x="652526" y="114300"/>
                  </a:lnTo>
                  <a:lnTo>
                    <a:pt x="611619" y="127000"/>
                  </a:lnTo>
                  <a:lnTo>
                    <a:pt x="571665" y="152400"/>
                  </a:lnTo>
                  <a:lnTo>
                    <a:pt x="532714" y="177800"/>
                  </a:lnTo>
                  <a:lnTo>
                    <a:pt x="494792" y="203200"/>
                  </a:lnTo>
                  <a:lnTo>
                    <a:pt x="457949" y="228600"/>
                  </a:lnTo>
                  <a:lnTo>
                    <a:pt x="422224" y="254000"/>
                  </a:lnTo>
                  <a:lnTo>
                    <a:pt x="387654" y="292100"/>
                  </a:lnTo>
                  <a:lnTo>
                    <a:pt x="354291" y="317500"/>
                  </a:lnTo>
                  <a:lnTo>
                    <a:pt x="322160" y="355600"/>
                  </a:lnTo>
                  <a:lnTo>
                    <a:pt x="291299" y="381000"/>
                  </a:lnTo>
                  <a:lnTo>
                    <a:pt x="261759" y="419100"/>
                  </a:lnTo>
                  <a:lnTo>
                    <a:pt x="233578" y="457200"/>
                  </a:lnTo>
                  <a:lnTo>
                    <a:pt x="206794" y="495300"/>
                  </a:lnTo>
                  <a:lnTo>
                    <a:pt x="181457" y="533400"/>
                  </a:lnTo>
                  <a:lnTo>
                    <a:pt x="157581" y="571500"/>
                  </a:lnTo>
                  <a:lnTo>
                    <a:pt x="135229" y="609600"/>
                  </a:lnTo>
                  <a:lnTo>
                    <a:pt x="114439" y="647700"/>
                  </a:lnTo>
                  <a:lnTo>
                    <a:pt x="95250" y="685800"/>
                  </a:lnTo>
                  <a:lnTo>
                    <a:pt x="77685" y="736600"/>
                  </a:lnTo>
                  <a:lnTo>
                    <a:pt x="61810" y="774700"/>
                  </a:lnTo>
                  <a:lnTo>
                    <a:pt x="47650" y="825500"/>
                  </a:lnTo>
                  <a:lnTo>
                    <a:pt x="35242" y="863600"/>
                  </a:lnTo>
                  <a:lnTo>
                    <a:pt x="24638" y="914400"/>
                  </a:lnTo>
                  <a:lnTo>
                    <a:pt x="15875" y="965200"/>
                  </a:lnTo>
                  <a:lnTo>
                    <a:pt x="8991" y="1003300"/>
                  </a:lnTo>
                  <a:lnTo>
                    <a:pt x="4025" y="1054100"/>
                  </a:lnTo>
                  <a:lnTo>
                    <a:pt x="1003" y="1104900"/>
                  </a:lnTo>
                  <a:lnTo>
                    <a:pt x="0" y="1155700"/>
                  </a:lnTo>
                  <a:lnTo>
                    <a:pt x="1003" y="1193800"/>
                  </a:lnTo>
                  <a:lnTo>
                    <a:pt x="4025" y="1244600"/>
                  </a:lnTo>
                  <a:lnTo>
                    <a:pt x="8991" y="1295400"/>
                  </a:lnTo>
                  <a:lnTo>
                    <a:pt x="15875" y="1346200"/>
                  </a:lnTo>
                  <a:lnTo>
                    <a:pt x="24638" y="1384300"/>
                  </a:lnTo>
                  <a:lnTo>
                    <a:pt x="35242" y="1435100"/>
                  </a:lnTo>
                  <a:lnTo>
                    <a:pt x="47650" y="1485900"/>
                  </a:lnTo>
                  <a:lnTo>
                    <a:pt x="61810" y="1524000"/>
                  </a:lnTo>
                  <a:lnTo>
                    <a:pt x="77685" y="1562100"/>
                  </a:lnTo>
                  <a:lnTo>
                    <a:pt x="95250" y="1612900"/>
                  </a:lnTo>
                  <a:lnTo>
                    <a:pt x="114439" y="1651000"/>
                  </a:lnTo>
                  <a:lnTo>
                    <a:pt x="135229" y="1689100"/>
                  </a:lnTo>
                  <a:lnTo>
                    <a:pt x="157581" y="1727200"/>
                  </a:lnTo>
                  <a:lnTo>
                    <a:pt x="181457" y="1778000"/>
                  </a:lnTo>
                  <a:lnTo>
                    <a:pt x="206794" y="1816100"/>
                  </a:lnTo>
                  <a:lnTo>
                    <a:pt x="233578" y="1841500"/>
                  </a:lnTo>
                  <a:lnTo>
                    <a:pt x="261759" y="1879600"/>
                  </a:lnTo>
                  <a:lnTo>
                    <a:pt x="291299" y="1917700"/>
                  </a:lnTo>
                  <a:lnTo>
                    <a:pt x="322160" y="1955800"/>
                  </a:lnTo>
                  <a:lnTo>
                    <a:pt x="354291" y="1981200"/>
                  </a:lnTo>
                  <a:lnTo>
                    <a:pt x="387654" y="2019300"/>
                  </a:lnTo>
                  <a:lnTo>
                    <a:pt x="422224" y="2044700"/>
                  </a:lnTo>
                  <a:lnTo>
                    <a:pt x="457949" y="2070100"/>
                  </a:lnTo>
                  <a:lnTo>
                    <a:pt x="494792" y="2095500"/>
                  </a:lnTo>
                  <a:lnTo>
                    <a:pt x="532714" y="2120900"/>
                  </a:lnTo>
                  <a:lnTo>
                    <a:pt x="571665" y="2146300"/>
                  </a:lnTo>
                  <a:lnTo>
                    <a:pt x="611619" y="2171700"/>
                  </a:lnTo>
                  <a:lnTo>
                    <a:pt x="652526" y="2184400"/>
                  </a:lnTo>
                  <a:lnTo>
                    <a:pt x="694359" y="2209800"/>
                  </a:lnTo>
                  <a:lnTo>
                    <a:pt x="737057" y="2222500"/>
                  </a:lnTo>
                  <a:lnTo>
                    <a:pt x="780605" y="2247900"/>
                  </a:lnTo>
                  <a:lnTo>
                    <a:pt x="915835" y="2286000"/>
                  </a:lnTo>
                  <a:lnTo>
                    <a:pt x="962329" y="2286000"/>
                  </a:lnTo>
                  <a:lnTo>
                    <a:pt x="1009446" y="2298700"/>
                  </a:lnTo>
                  <a:lnTo>
                    <a:pt x="1299019" y="2298700"/>
                  </a:lnTo>
                  <a:lnTo>
                    <a:pt x="1346136" y="2286000"/>
                  </a:lnTo>
                  <a:lnTo>
                    <a:pt x="1392631" y="2286000"/>
                  </a:lnTo>
                  <a:lnTo>
                    <a:pt x="1527860" y="2247900"/>
                  </a:lnTo>
                  <a:lnTo>
                    <a:pt x="1571409" y="2222500"/>
                  </a:lnTo>
                  <a:lnTo>
                    <a:pt x="1614106" y="2209800"/>
                  </a:lnTo>
                  <a:lnTo>
                    <a:pt x="1655940" y="2184400"/>
                  </a:lnTo>
                  <a:lnTo>
                    <a:pt x="1696847" y="2171700"/>
                  </a:lnTo>
                  <a:lnTo>
                    <a:pt x="1736801" y="2146300"/>
                  </a:lnTo>
                  <a:lnTo>
                    <a:pt x="1775752" y="2120900"/>
                  </a:lnTo>
                  <a:lnTo>
                    <a:pt x="1813674" y="2095500"/>
                  </a:lnTo>
                  <a:lnTo>
                    <a:pt x="1850517" y="2070100"/>
                  </a:lnTo>
                  <a:lnTo>
                    <a:pt x="1886242" y="2044700"/>
                  </a:lnTo>
                  <a:lnTo>
                    <a:pt x="1920811" y="2019300"/>
                  </a:lnTo>
                  <a:lnTo>
                    <a:pt x="1954174" y="1981200"/>
                  </a:lnTo>
                  <a:lnTo>
                    <a:pt x="1986318" y="1955800"/>
                  </a:lnTo>
                  <a:lnTo>
                    <a:pt x="2017166" y="1917700"/>
                  </a:lnTo>
                  <a:lnTo>
                    <a:pt x="2046706" y="1879600"/>
                  </a:lnTo>
                  <a:lnTo>
                    <a:pt x="2074887" y="1841500"/>
                  </a:lnTo>
                  <a:lnTo>
                    <a:pt x="2101672" y="1816100"/>
                  </a:lnTo>
                  <a:lnTo>
                    <a:pt x="2127021" y="1778000"/>
                  </a:lnTo>
                  <a:lnTo>
                    <a:pt x="2150884" y="1727200"/>
                  </a:lnTo>
                  <a:lnTo>
                    <a:pt x="2173236" y="1689100"/>
                  </a:lnTo>
                  <a:lnTo>
                    <a:pt x="2194026" y="1651000"/>
                  </a:lnTo>
                  <a:lnTo>
                    <a:pt x="2213216" y="1612900"/>
                  </a:lnTo>
                  <a:lnTo>
                    <a:pt x="2230780" y="1562100"/>
                  </a:lnTo>
                  <a:lnTo>
                    <a:pt x="2246655" y="1524000"/>
                  </a:lnTo>
                  <a:lnTo>
                    <a:pt x="2260816" y="1485900"/>
                  </a:lnTo>
                  <a:lnTo>
                    <a:pt x="2273223" y="1435100"/>
                  </a:lnTo>
                  <a:lnTo>
                    <a:pt x="2283828" y="1384300"/>
                  </a:lnTo>
                  <a:lnTo>
                    <a:pt x="2292591" y="1346200"/>
                  </a:lnTo>
                  <a:lnTo>
                    <a:pt x="2299474" y="1295400"/>
                  </a:lnTo>
                  <a:lnTo>
                    <a:pt x="2304453" y="1244600"/>
                  </a:lnTo>
                  <a:lnTo>
                    <a:pt x="2307463" y="1193800"/>
                  </a:lnTo>
                  <a:lnTo>
                    <a:pt x="2308466" y="1155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1179" y="8660464"/>
              <a:ext cx="1991360" cy="1991360"/>
            </a:xfrm>
            <a:custGeom>
              <a:avLst/>
              <a:gdLst/>
              <a:ahLst/>
              <a:cxnLst/>
              <a:rect l="l" t="t" r="r" b="b"/>
              <a:pathLst>
                <a:path w="1991360" h="1991359">
                  <a:moveTo>
                    <a:pt x="995550" y="0"/>
                  </a:moveTo>
                  <a:lnTo>
                    <a:pt x="947315" y="1148"/>
                  </a:lnTo>
                  <a:lnTo>
                    <a:pt x="899672" y="4557"/>
                  </a:lnTo>
                  <a:lnTo>
                    <a:pt x="852674" y="10175"/>
                  </a:lnTo>
                  <a:lnTo>
                    <a:pt x="806373" y="17951"/>
                  </a:lnTo>
                  <a:lnTo>
                    <a:pt x="760820" y="27831"/>
                  </a:lnTo>
                  <a:lnTo>
                    <a:pt x="716069" y="39764"/>
                  </a:lnTo>
                  <a:lnTo>
                    <a:pt x="672171" y="53698"/>
                  </a:lnTo>
                  <a:lnTo>
                    <a:pt x="629178" y="69580"/>
                  </a:lnTo>
                  <a:lnTo>
                    <a:pt x="587143" y="87358"/>
                  </a:lnTo>
                  <a:lnTo>
                    <a:pt x="546117" y="106980"/>
                  </a:lnTo>
                  <a:lnTo>
                    <a:pt x="506154" y="128394"/>
                  </a:lnTo>
                  <a:lnTo>
                    <a:pt x="467304" y="151548"/>
                  </a:lnTo>
                  <a:lnTo>
                    <a:pt x="429620" y="176390"/>
                  </a:lnTo>
                  <a:lnTo>
                    <a:pt x="393155" y="202867"/>
                  </a:lnTo>
                  <a:lnTo>
                    <a:pt x="357960" y="230928"/>
                  </a:lnTo>
                  <a:lnTo>
                    <a:pt x="324088" y="260519"/>
                  </a:lnTo>
                  <a:lnTo>
                    <a:pt x="291590" y="291590"/>
                  </a:lnTo>
                  <a:lnTo>
                    <a:pt x="260519" y="324088"/>
                  </a:lnTo>
                  <a:lnTo>
                    <a:pt x="230928" y="357960"/>
                  </a:lnTo>
                  <a:lnTo>
                    <a:pt x="202867" y="393155"/>
                  </a:lnTo>
                  <a:lnTo>
                    <a:pt x="176390" y="429620"/>
                  </a:lnTo>
                  <a:lnTo>
                    <a:pt x="151548" y="467304"/>
                  </a:lnTo>
                  <a:lnTo>
                    <a:pt x="128394" y="506154"/>
                  </a:lnTo>
                  <a:lnTo>
                    <a:pt x="106980" y="546117"/>
                  </a:lnTo>
                  <a:lnTo>
                    <a:pt x="87358" y="587143"/>
                  </a:lnTo>
                  <a:lnTo>
                    <a:pt x="69580" y="629178"/>
                  </a:lnTo>
                  <a:lnTo>
                    <a:pt x="53698" y="672171"/>
                  </a:lnTo>
                  <a:lnTo>
                    <a:pt x="39764" y="716069"/>
                  </a:lnTo>
                  <a:lnTo>
                    <a:pt x="27831" y="760820"/>
                  </a:lnTo>
                  <a:lnTo>
                    <a:pt x="17951" y="806373"/>
                  </a:lnTo>
                  <a:lnTo>
                    <a:pt x="10175" y="852674"/>
                  </a:lnTo>
                  <a:lnTo>
                    <a:pt x="4557" y="899672"/>
                  </a:lnTo>
                  <a:lnTo>
                    <a:pt x="1148" y="947315"/>
                  </a:lnTo>
                  <a:lnTo>
                    <a:pt x="0" y="995550"/>
                  </a:lnTo>
                  <a:lnTo>
                    <a:pt x="1148" y="1043786"/>
                  </a:lnTo>
                  <a:lnTo>
                    <a:pt x="4557" y="1091428"/>
                  </a:lnTo>
                  <a:lnTo>
                    <a:pt x="10175" y="1138426"/>
                  </a:lnTo>
                  <a:lnTo>
                    <a:pt x="17951" y="1184728"/>
                  </a:lnTo>
                  <a:lnTo>
                    <a:pt x="27831" y="1230280"/>
                  </a:lnTo>
                  <a:lnTo>
                    <a:pt x="39764" y="1275032"/>
                  </a:lnTo>
                  <a:lnTo>
                    <a:pt x="53698" y="1318930"/>
                  </a:lnTo>
                  <a:lnTo>
                    <a:pt x="69580" y="1361923"/>
                  </a:lnTo>
                  <a:lnTo>
                    <a:pt x="87358" y="1403958"/>
                  </a:lnTo>
                  <a:lnTo>
                    <a:pt x="106980" y="1444983"/>
                  </a:lnTo>
                  <a:lnTo>
                    <a:pt x="128394" y="1484947"/>
                  </a:lnTo>
                  <a:lnTo>
                    <a:pt x="151548" y="1523797"/>
                  </a:lnTo>
                  <a:lnTo>
                    <a:pt x="176390" y="1561480"/>
                  </a:lnTo>
                  <a:lnTo>
                    <a:pt x="202867" y="1597946"/>
                  </a:lnTo>
                  <a:lnTo>
                    <a:pt x="230928" y="1633141"/>
                  </a:lnTo>
                  <a:lnTo>
                    <a:pt x="260519" y="1667013"/>
                  </a:lnTo>
                  <a:lnTo>
                    <a:pt x="291590" y="1699511"/>
                  </a:lnTo>
                  <a:lnTo>
                    <a:pt x="324088" y="1730581"/>
                  </a:lnTo>
                  <a:lnTo>
                    <a:pt x="357960" y="1760173"/>
                  </a:lnTo>
                  <a:lnTo>
                    <a:pt x="393155" y="1788233"/>
                  </a:lnTo>
                  <a:lnTo>
                    <a:pt x="429620" y="1814711"/>
                  </a:lnTo>
                  <a:lnTo>
                    <a:pt x="467304" y="1839552"/>
                  </a:lnTo>
                  <a:lnTo>
                    <a:pt x="506154" y="1862706"/>
                  </a:lnTo>
                  <a:lnTo>
                    <a:pt x="546117" y="1884121"/>
                  </a:lnTo>
                  <a:lnTo>
                    <a:pt x="587143" y="1903743"/>
                  </a:lnTo>
                  <a:lnTo>
                    <a:pt x="629178" y="1921521"/>
                  </a:lnTo>
                  <a:lnTo>
                    <a:pt x="672171" y="1937403"/>
                  </a:lnTo>
                  <a:lnTo>
                    <a:pt x="716069" y="1951337"/>
                  </a:lnTo>
                  <a:lnTo>
                    <a:pt x="760820" y="1963270"/>
                  </a:lnTo>
                  <a:lnTo>
                    <a:pt x="806373" y="1973150"/>
                  </a:lnTo>
                  <a:lnTo>
                    <a:pt x="852674" y="1980925"/>
                  </a:lnTo>
                  <a:lnTo>
                    <a:pt x="899672" y="1986544"/>
                  </a:lnTo>
                  <a:lnTo>
                    <a:pt x="947315" y="1989953"/>
                  </a:lnTo>
                  <a:lnTo>
                    <a:pt x="995550" y="1991101"/>
                  </a:lnTo>
                  <a:lnTo>
                    <a:pt x="1043786" y="1989953"/>
                  </a:lnTo>
                  <a:lnTo>
                    <a:pt x="1091428" y="1986544"/>
                  </a:lnTo>
                  <a:lnTo>
                    <a:pt x="1138426" y="1980925"/>
                  </a:lnTo>
                  <a:lnTo>
                    <a:pt x="1184728" y="1973150"/>
                  </a:lnTo>
                  <a:lnTo>
                    <a:pt x="1230280" y="1963270"/>
                  </a:lnTo>
                  <a:lnTo>
                    <a:pt x="1275032" y="1951337"/>
                  </a:lnTo>
                  <a:lnTo>
                    <a:pt x="1318930" y="1937403"/>
                  </a:lnTo>
                  <a:lnTo>
                    <a:pt x="1361923" y="1921521"/>
                  </a:lnTo>
                  <a:lnTo>
                    <a:pt x="1403958" y="1903743"/>
                  </a:lnTo>
                  <a:lnTo>
                    <a:pt x="1444983" y="1884121"/>
                  </a:lnTo>
                  <a:lnTo>
                    <a:pt x="1484947" y="1862706"/>
                  </a:lnTo>
                  <a:lnTo>
                    <a:pt x="1523797" y="1839552"/>
                  </a:lnTo>
                  <a:lnTo>
                    <a:pt x="1561480" y="1814711"/>
                  </a:lnTo>
                  <a:lnTo>
                    <a:pt x="1597946" y="1788233"/>
                  </a:lnTo>
                  <a:lnTo>
                    <a:pt x="1633141" y="1760173"/>
                  </a:lnTo>
                  <a:lnTo>
                    <a:pt x="1667013" y="1730581"/>
                  </a:lnTo>
                  <a:lnTo>
                    <a:pt x="1699511" y="1699511"/>
                  </a:lnTo>
                  <a:lnTo>
                    <a:pt x="1730581" y="1667013"/>
                  </a:lnTo>
                  <a:lnTo>
                    <a:pt x="1760173" y="1633141"/>
                  </a:lnTo>
                  <a:lnTo>
                    <a:pt x="1788233" y="1597946"/>
                  </a:lnTo>
                  <a:lnTo>
                    <a:pt x="1814711" y="1561480"/>
                  </a:lnTo>
                  <a:lnTo>
                    <a:pt x="1839552" y="1523797"/>
                  </a:lnTo>
                  <a:lnTo>
                    <a:pt x="1862706" y="1484947"/>
                  </a:lnTo>
                  <a:lnTo>
                    <a:pt x="1884121" y="1444983"/>
                  </a:lnTo>
                  <a:lnTo>
                    <a:pt x="1903743" y="1403958"/>
                  </a:lnTo>
                  <a:lnTo>
                    <a:pt x="1921521" y="1361923"/>
                  </a:lnTo>
                  <a:lnTo>
                    <a:pt x="1937403" y="1318930"/>
                  </a:lnTo>
                  <a:lnTo>
                    <a:pt x="1951337" y="1275032"/>
                  </a:lnTo>
                  <a:lnTo>
                    <a:pt x="1963270" y="1230280"/>
                  </a:lnTo>
                  <a:lnTo>
                    <a:pt x="1973150" y="1184728"/>
                  </a:lnTo>
                  <a:lnTo>
                    <a:pt x="1980925" y="1138426"/>
                  </a:lnTo>
                  <a:lnTo>
                    <a:pt x="1986544" y="1091428"/>
                  </a:lnTo>
                  <a:lnTo>
                    <a:pt x="1989953" y="1043786"/>
                  </a:lnTo>
                  <a:lnTo>
                    <a:pt x="1991101" y="995550"/>
                  </a:lnTo>
                  <a:lnTo>
                    <a:pt x="1989952" y="947315"/>
                  </a:lnTo>
                  <a:lnTo>
                    <a:pt x="1986542" y="899672"/>
                  </a:lnTo>
                  <a:lnTo>
                    <a:pt x="1980923" y="852674"/>
                  </a:lnTo>
                  <a:lnTo>
                    <a:pt x="1973147" y="806373"/>
                  </a:lnTo>
                  <a:lnTo>
                    <a:pt x="1963266" y="760821"/>
                  </a:lnTo>
                  <a:lnTo>
                    <a:pt x="1951333" y="716070"/>
                  </a:lnTo>
                  <a:lnTo>
                    <a:pt x="1937399" y="672172"/>
                  </a:lnTo>
                  <a:lnTo>
                    <a:pt x="1921517" y="629179"/>
                  </a:lnTo>
                  <a:lnTo>
                    <a:pt x="1903738" y="587145"/>
                  </a:lnTo>
                  <a:lnTo>
                    <a:pt x="1884116" y="546119"/>
                  </a:lnTo>
                  <a:lnTo>
                    <a:pt x="1862702" y="506156"/>
                  </a:lnTo>
                  <a:lnTo>
                    <a:pt x="1839548" y="467306"/>
                  </a:lnTo>
                  <a:lnTo>
                    <a:pt x="1814706" y="429623"/>
                  </a:lnTo>
                  <a:lnTo>
                    <a:pt x="1788229" y="393158"/>
                  </a:lnTo>
                  <a:lnTo>
                    <a:pt x="1760169" y="357963"/>
                  </a:lnTo>
                  <a:lnTo>
                    <a:pt x="1730577" y="324091"/>
                  </a:lnTo>
                  <a:lnTo>
                    <a:pt x="1699507" y="291594"/>
                  </a:lnTo>
                  <a:lnTo>
                    <a:pt x="1667009" y="260524"/>
                  </a:lnTo>
                  <a:lnTo>
                    <a:pt x="1633137" y="230932"/>
                  </a:lnTo>
                  <a:lnTo>
                    <a:pt x="1597943" y="202872"/>
                  </a:lnTo>
                  <a:lnTo>
                    <a:pt x="1561478" y="176395"/>
                  </a:lnTo>
                  <a:lnTo>
                    <a:pt x="1523794" y="151553"/>
                  </a:lnTo>
                  <a:lnTo>
                    <a:pt x="1484945" y="128399"/>
                  </a:lnTo>
                  <a:lnTo>
                    <a:pt x="1444981" y="106985"/>
                  </a:lnTo>
                  <a:lnTo>
                    <a:pt x="1403956" y="87362"/>
                  </a:lnTo>
                  <a:lnTo>
                    <a:pt x="1361921" y="69584"/>
                  </a:lnTo>
                  <a:lnTo>
                    <a:pt x="1318929" y="53702"/>
                  </a:lnTo>
                  <a:lnTo>
                    <a:pt x="1275031" y="39768"/>
                  </a:lnTo>
                  <a:lnTo>
                    <a:pt x="1230280" y="27835"/>
                  </a:lnTo>
                  <a:lnTo>
                    <a:pt x="1184727" y="17954"/>
                  </a:lnTo>
                  <a:lnTo>
                    <a:pt x="1138426" y="10178"/>
                  </a:lnTo>
                  <a:lnTo>
                    <a:pt x="1091428" y="4559"/>
                  </a:lnTo>
                  <a:lnTo>
                    <a:pt x="1043786" y="1148"/>
                  </a:lnTo>
                  <a:lnTo>
                    <a:pt x="995550" y="0"/>
                  </a:lnTo>
                  <a:close/>
                </a:path>
              </a:pathLst>
            </a:custGeom>
            <a:solidFill>
              <a:srgbClr val="FF2A36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87178" y="9504261"/>
              <a:ext cx="1379220" cy="303530"/>
            </a:xfrm>
            <a:custGeom>
              <a:avLst/>
              <a:gdLst/>
              <a:ahLst/>
              <a:cxnLst/>
              <a:rect l="l" t="t" r="r" b="b"/>
              <a:pathLst>
                <a:path w="1379220" h="303529">
                  <a:moveTo>
                    <a:pt x="1337603" y="0"/>
                  </a:moveTo>
                  <a:lnTo>
                    <a:pt x="41475" y="0"/>
                  </a:lnTo>
                  <a:lnTo>
                    <a:pt x="25698" y="2756"/>
                  </a:lnTo>
                  <a:lnTo>
                    <a:pt x="12644" y="11040"/>
                  </a:lnTo>
                  <a:lnTo>
                    <a:pt x="3637" y="23602"/>
                  </a:lnTo>
                  <a:lnTo>
                    <a:pt x="0" y="39192"/>
                  </a:lnTo>
                  <a:lnTo>
                    <a:pt x="0" y="264327"/>
                  </a:lnTo>
                  <a:lnTo>
                    <a:pt x="3659" y="279894"/>
                  </a:lnTo>
                  <a:lnTo>
                    <a:pt x="12672" y="292437"/>
                  </a:lnTo>
                  <a:lnTo>
                    <a:pt x="25718" y="300710"/>
                  </a:lnTo>
                  <a:lnTo>
                    <a:pt x="41475" y="303467"/>
                  </a:lnTo>
                  <a:lnTo>
                    <a:pt x="1337603" y="303467"/>
                  </a:lnTo>
                  <a:lnTo>
                    <a:pt x="1353361" y="300720"/>
                  </a:lnTo>
                  <a:lnTo>
                    <a:pt x="1366409" y="292449"/>
                  </a:lnTo>
                  <a:lnTo>
                    <a:pt x="1375423" y="279901"/>
                  </a:lnTo>
                  <a:lnTo>
                    <a:pt x="1379078" y="264327"/>
                  </a:lnTo>
                  <a:lnTo>
                    <a:pt x="1379078" y="39192"/>
                  </a:lnTo>
                  <a:lnTo>
                    <a:pt x="1375445" y="23599"/>
                  </a:lnTo>
                  <a:lnTo>
                    <a:pt x="1366437" y="11032"/>
                  </a:lnTo>
                  <a:lnTo>
                    <a:pt x="1353380" y="2747"/>
                  </a:lnTo>
                  <a:lnTo>
                    <a:pt x="13376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EA46354D-709A-53E6-AC50-F6E051A765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7349" y="430310"/>
            <a:ext cx="10399819" cy="2234565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 rtl="0">
              <a:lnSpc>
                <a:spcPts val="8685"/>
              </a:lnSpc>
              <a:spcBef>
                <a:spcPts val="120"/>
              </a:spcBef>
            </a:pPr>
            <a:r>
              <a:rPr lang="es-us" spc="300"/>
              <a:t>Drogas ilegales y peligrosas</a:t>
            </a: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064E536C-08BA-450D-A17F-DF3194DD3E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67350" y="3598855"/>
            <a:ext cx="10399818" cy="5888355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L="3833813" indent="-3833813" rtl="0">
              <a:lnSpc>
                <a:spcPts val="5255"/>
              </a:lnSpc>
              <a:spcBef>
                <a:spcPts val="135"/>
              </a:spcBef>
            </a:pPr>
            <a:r>
              <a:rPr lang="es-us" sz="4000" i="0" dirty="0">
                <a:latin typeface="Arial Black"/>
                <a:cs typeface="Arial Black"/>
              </a:rPr>
              <a:t>Estimulantes </a:t>
            </a:r>
            <a:r>
              <a:rPr sz="4000" dirty="0"/>
              <a:t>(</a:t>
            </a:r>
            <a:r>
              <a:rPr sz="4000" dirty="0" err="1"/>
              <a:t>cocaína</a:t>
            </a:r>
            <a:r>
              <a:rPr sz="4000" dirty="0"/>
              <a:t>, </a:t>
            </a:r>
            <a:r>
              <a:rPr sz="4000" dirty="0" err="1"/>
              <a:t>anfetaminas</a:t>
            </a:r>
            <a:r>
              <a:rPr sz="4000" dirty="0"/>
              <a:t>)</a:t>
            </a:r>
            <a:r>
              <a:rPr lang="es-us" sz="4000" i="0" dirty="0">
                <a:latin typeface="Tahoma"/>
                <a:cs typeface="Tahoma"/>
              </a:rPr>
              <a:t>: Falsa sensación de alerta</a:t>
            </a:r>
          </a:p>
          <a:p>
            <a:pPr marL="3376613" indent="-3376613" rtl="0">
              <a:lnSpc>
                <a:spcPts val="5255"/>
              </a:lnSpc>
              <a:spcBef>
                <a:spcPts val="3000"/>
              </a:spcBef>
            </a:pPr>
            <a:r>
              <a:rPr lang="es-us" sz="4000" i="0" dirty="0">
                <a:latin typeface="Arial Black"/>
                <a:cs typeface="Arial Black"/>
              </a:rPr>
              <a:t>Depresores </a:t>
            </a:r>
            <a:r>
              <a:rPr sz="4000" dirty="0"/>
              <a:t>(</a:t>
            </a:r>
            <a:r>
              <a:rPr sz="4000" dirty="0" err="1"/>
              <a:t>narcóticos</a:t>
            </a:r>
            <a:r>
              <a:rPr sz="4000" dirty="0"/>
              <a:t>, marihuana)</a:t>
            </a:r>
            <a:r>
              <a:rPr lang="es-us" sz="4000" i="0" dirty="0">
                <a:latin typeface="Tahoma"/>
                <a:cs typeface="Tahoma"/>
              </a:rPr>
              <a:t>: Reflejos lentos, somnolencia</a:t>
            </a: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22C54D61-9D30-4EC1-9CE3-80B0F7676130}"/>
              </a:ext>
            </a:extLst>
          </p:cNvPr>
          <p:cNvSpPr/>
          <p:nvPr/>
        </p:nvSpPr>
        <p:spPr>
          <a:xfrm flipV="1">
            <a:off x="1767349" y="2663484"/>
            <a:ext cx="5236701" cy="95591"/>
          </a:xfrm>
          <a:custGeom>
            <a:avLst/>
            <a:gdLst/>
            <a:ahLst/>
            <a:cxnLst/>
            <a:rect l="l" t="t" r="r" b="b"/>
            <a:pathLst>
              <a:path w="8925560">
                <a:moveTo>
                  <a:pt x="0" y="0"/>
                </a:moveTo>
                <a:lnTo>
                  <a:pt x="8925173" y="0"/>
                </a:lnTo>
              </a:path>
            </a:pathLst>
          </a:custGeom>
          <a:ln w="83767">
            <a:solidFill>
              <a:srgbClr val="FFC115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67168" y="0"/>
            <a:ext cx="7936931" cy="102613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767350" y="3598855"/>
            <a:ext cx="10399818" cy="5888355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L="3833813" indent="-3833813" rtl="0">
              <a:lnSpc>
                <a:spcPts val="5255"/>
              </a:lnSpc>
              <a:spcBef>
                <a:spcPts val="135"/>
              </a:spcBef>
            </a:pPr>
            <a:r>
              <a:rPr lang="es-us" sz="4000" i="0" dirty="0">
                <a:latin typeface="Arial Black"/>
                <a:cs typeface="Arial Black"/>
              </a:rPr>
              <a:t>Estimulantes </a:t>
            </a:r>
            <a:r>
              <a:rPr sz="4000" dirty="0"/>
              <a:t>(</a:t>
            </a:r>
            <a:r>
              <a:rPr sz="4000" dirty="0" err="1"/>
              <a:t>cocaína</a:t>
            </a:r>
            <a:r>
              <a:rPr sz="4000" dirty="0"/>
              <a:t>, </a:t>
            </a:r>
            <a:r>
              <a:rPr sz="4000" dirty="0" err="1"/>
              <a:t>anfetaminas</a:t>
            </a:r>
            <a:r>
              <a:rPr sz="4000" dirty="0"/>
              <a:t>)</a:t>
            </a:r>
            <a:r>
              <a:rPr lang="es-us" sz="4000" i="0" dirty="0">
                <a:latin typeface="Tahoma"/>
                <a:cs typeface="Tahoma"/>
              </a:rPr>
              <a:t>: Falsa sensación de alerta</a:t>
            </a:r>
          </a:p>
          <a:p>
            <a:pPr marL="3376613" indent="-3376613" rtl="0">
              <a:lnSpc>
                <a:spcPts val="5255"/>
              </a:lnSpc>
              <a:spcBef>
                <a:spcPts val="3000"/>
              </a:spcBef>
            </a:pPr>
            <a:r>
              <a:rPr lang="es-us" sz="4000" i="0" dirty="0">
                <a:latin typeface="Arial Black"/>
                <a:cs typeface="Arial Black"/>
              </a:rPr>
              <a:t>Depresores </a:t>
            </a:r>
            <a:r>
              <a:rPr sz="4000" dirty="0"/>
              <a:t>(</a:t>
            </a:r>
            <a:r>
              <a:rPr sz="4000" dirty="0" err="1"/>
              <a:t>narcóticos</a:t>
            </a:r>
            <a:r>
              <a:rPr sz="4000" dirty="0"/>
              <a:t>, marihuana)</a:t>
            </a:r>
            <a:r>
              <a:rPr lang="es-us" sz="4000" i="0" dirty="0">
                <a:latin typeface="Tahoma"/>
                <a:cs typeface="Tahoma"/>
              </a:rPr>
              <a:t>: Reflejos lentos, somnolencia</a:t>
            </a:r>
          </a:p>
          <a:p>
            <a:pPr marL="3997325" indent="-3992563" rtl="0">
              <a:lnSpc>
                <a:spcPts val="5255"/>
              </a:lnSpc>
              <a:spcBef>
                <a:spcPts val="3000"/>
              </a:spcBef>
            </a:pPr>
            <a:r>
              <a:rPr lang="es-us" sz="4000" i="0" dirty="0">
                <a:latin typeface="Arial Black"/>
                <a:cs typeface="Arial Black"/>
              </a:rPr>
              <a:t>Alucinógenos </a:t>
            </a:r>
            <a:r>
              <a:rPr sz="4000" dirty="0"/>
              <a:t>(marihuana, LSD)</a:t>
            </a:r>
            <a:r>
              <a:rPr lang="es-us" sz="4000" i="0" dirty="0">
                <a:latin typeface="Tahoma"/>
                <a:cs typeface="Tahoma"/>
              </a:rPr>
              <a:t>: Alteran la percepción (pueden ser mortales al volante)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22493" y="8511551"/>
            <a:ext cx="2308860" cy="2298700"/>
            <a:chOff x="722493" y="8511551"/>
            <a:chExt cx="2308860" cy="2298700"/>
          </a:xfrm>
        </p:grpSpPr>
        <p:sp>
          <p:nvSpPr>
            <p:cNvPr id="7" name="object 7"/>
            <p:cNvSpPr/>
            <p:nvPr/>
          </p:nvSpPr>
          <p:spPr>
            <a:xfrm>
              <a:off x="722490" y="8511558"/>
              <a:ext cx="2308860" cy="2298700"/>
            </a:xfrm>
            <a:custGeom>
              <a:avLst/>
              <a:gdLst/>
              <a:ahLst/>
              <a:cxnLst/>
              <a:rect l="l" t="t" r="r" b="b"/>
              <a:pathLst>
                <a:path w="2308860" h="2298700">
                  <a:moveTo>
                    <a:pt x="2308466" y="1155700"/>
                  </a:moveTo>
                  <a:lnTo>
                    <a:pt x="2307399" y="1104900"/>
                  </a:lnTo>
                  <a:lnTo>
                    <a:pt x="2304338" y="1054100"/>
                  </a:lnTo>
                  <a:lnTo>
                    <a:pt x="2299322" y="1003300"/>
                  </a:lnTo>
                  <a:lnTo>
                    <a:pt x="2292400" y="965200"/>
                  </a:lnTo>
                  <a:lnTo>
                    <a:pt x="2283599" y="914400"/>
                  </a:lnTo>
                  <a:lnTo>
                    <a:pt x="2272957" y="863600"/>
                  </a:lnTo>
                  <a:lnTo>
                    <a:pt x="2260523" y="825500"/>
                  </a:lnTo>
                  <a:lnTo>
                    <a:pt x="2246338" y="774700"/>
                  </a:lnTo>
                  <a:lnTo>
                    <a:pt x="2230437" y="736600"/>
                  </a:lnTo>
                  <a:lnTo>
                    <a:pt x="2212860" y="685800"/>
                  </a:lnTo>
                  <a:lnTo>
                    <a:pt x="2193658" y="647700"/>
                  </a:lnTo>
                  <a:lnTo>
                    <a:pt x="2172855" y="609600"/>
                  </a:lnTo>
                  <a:lnTo>
                    <a:pt x="2150491" y="571500"/>
                  </a:lnTo>
                  <a:lnTo>
                    <a:pt x="2126615" y="533400"/>
                  </a:lnTo>
                  <a:lnTo>
                    <a:pt x="2101265" y="495300"/>
                  </a:lnTo>
                  <a:lnTo>
                    <a:pt x="2074481" y="457200"/>
                  </a:lnTo>
                  <a:lnTo>
                    <a:pt x="2046300" y="419100"/>
                  </a:lnTo>
                  <a:lnTo>
                    <a:pt x="2016772" y="381000"/>
                  </a:lnTo>
                  <a:lnTo>
                    <a:pt x="1985924" y="355600"/>
                  </a:lnTo>
                  <a:lnTo>
                    <a:pt x="1953793" y="317500"/>
                  </a:lnTo>
                  <a:lnTo>
                    <a:pt x="1920430" y="292100"/>
                  </a:lnTo>
                  <a:lnTo>
                    <a:pt x="1885873" y="254000"/>
                  </a:lnTo>
                  <a:lnTo>
                    <a:pt x="1850174" y="228600"/>
                  </a:lnTo>
                  <a:lnTo>
                    <a:pt x="1813344" y="203200"/>
                  </a:lnTo>
                  <a:lnTo>
                    <a:pt x="1775434" y="177800"/>
                  </a:lnTo>
                  <a:lnTo>
                    <a:pt x="1736496" y="152400"/>
                  </a:lnTo>
                  <a:lnTo>
                    <a:pt x="1696567" y="127000"/>
                  </a:lnTo>
                  <a:lnTo>
                    <a:pt x="1655673" y="114300"/>
                  </a:lnTo>
                  <a:lnTo>
                    <a:pt x="1613877" y="88900"/>
                  </a:lnTo>
                  <a:lnTo>
                    <a:pt x="1483360" y="50800"/>
                  </a:lnTo>
                  <a:lnTo>
                    <a:pt x="1298943" y="0"/>
                  </a:lnTo>
                  <a:lnTo>
                    <a:pt x="1009446" y="0"/>
                  </a:lnTo>
                  <a:lnTo>
                    <a:pt x="870026" y="38100"/>
                  </a:lnTo>
                  <a:lnTo>
                    <a:pt x="824941" y="38100"/>
                  </a:lnTo>
                  <a:lnTo>
                    <a:pt x="780605" y="63500"/>
                  </a:lnTo>
                  <a:lnTo>
                    <a:pt x="694359" y="88900"/>
                  </a:lnTo>
                  <a:lnTo>
                    <a:pt x="652526" y="114300"/>
                  </a:lnTo>
                  <a:lnTo>
                    <a:pt x="611619" y="127000"/>
                  </a:lnTo>
                  <a:lnTo>
                    <a:pt x="571665" y="152400"/>
                  </a:lnTo>
                  <a:lnTo>
                    <a:pt x="532714" y="177800"/>
                  </a:lnTo>
                  <a:lnTo>
                    <a:pt x="494792" y="203200"/>
                  </a:lnTo>
                  <a:lnTo>
                    <a:pt x="457949" y="228600"/>
                  </a:lnTo>
                  <a:lnTo>
                    <a:pt x="422224" y="254000"/>
                  </a:lnTo>
                  <a:lnTo>
                    <a:pt x="387654" y="292100"/>
                  </a:lnTo>
                  <a:lnTo>
                    <a:pt x="354291" y="317500"/>
                  </a:lnTo>
                  <a:lnTo>
                    <a:pt x="322160" y="355600"/>
                  </a:lnTo>
                  <a:lnTo>
                    <a:pt x="291299" y="381000"/>
                  </a:lnTo>
                  <a:lnTo>
                    <a:pt x="261759" y="419100"/>
                  </a:lnTo>
                  <a:lnTo>
                    <a:pt x="233578" y="457200"/>
                  </a:lnTo>
                  <a:lnTo>
                    <a:pt x="206794" y="495300"/>
                  </a:lnTo>
                  <a:lnTo>
                    <a:pt x="181457" y="533400"/>
                  </a:lnTo>
                  <a:lnTo>
                    <a:pt x="157581" y="571500"/>
                  </a:lnTo>
                  <a:lnTo>
                    <a:pt x="135229" y="609600"/>
                  </a:lnTo>
                  <a:lnTo>
                    <a:pt x="114439" y="647700"/>
                  </a:lnTo>
                  <a:lnTo>
                    <a:pt x="95250" y="685800"/>
                  </a:lnTo>
                  <a:lnTo>
                    <a:pt x="77685" y="736600"/>
                  </a:lnTo>
                  <a:lnTo>
                    <a:pt x="61810" y="774700"/>
                  </a:lnTo>
                  <a:lnTo>
                    <a:pt x="47650" y="825500"/>
                  </a:lnTo>
                  <a:lnTo>
                    <a:pt x="35242" y="863600"/>
                  </a:lnTo>
                  <a:lnTo>
                    <a:pt x="24638" y="914400"/>
                  </a:lnTo>
                  <a:lnTo>
                    <a:pt x="15875" y="965200"/>
                  </a:lnTo>
                  <a:lnTo>
                    <a:pt x="8991" y="1003300"/>
                  </a:lnTo>
                  <a:lnTo>
                    <a:pt x="4025" y="1054100"/>
                  </a:lnTo>
                  <a:lnTo>
                    <a:pt x="1003" y="1104900"/>
                  </a:lnTo>
                  <a:lnTo>
                    <a:pt x="0" y="1155700"/>
                  </a:lnTo>
                  <a:lnTo>
                    <a:pt x="1003" y="1193800"/>
                  </a:lnTo>
                  <a:lnTo>
                    <a:pt x="4025" y="1244600"/>
                  </a:lnTo>
                  <a:lnTo>
                    <a:pt x="8991" y="1295400"/>
                  </a:lnTo>
                  <a:lnTo>
                    <a:pt x="15875" y="1346200"/>
                  </a:lnTo>
                  <a:lnTo>
                    <a:pt x="24638" y="1384300"/>
                  </a:lnTo>
                  <a:lnTo>
                    <a:pt x="35242" y="1435100"/>
                  </a:lnTo>
                  <a:lnTo>
                    <a:pt x="47650" y="1485900"/>
                  </a:lnTo>
                  <a:lnTo>
                    <a:pt x="61810" y="1524000"/>
                  </a:lnTo>
                  <a:lnTo>
                    <a:pt x="77685" y="1562100"/>
                  </a:lnTo>
                  <a:lnTo>
                    <a:pt x="95250" y="1612900"/>
                  </a:lnTo>
                  <a:lnTo>
                    <a:pt x="114439" y="1651000"/>
                  </a:lnTo>
                  <a:lnTo>
                    <a:pt x="135229" y="1689100"/>
                  </a:lnTo>
                  <a:lnTo>
                    <a:pt x="157581" y="1727200"/>
                  </a:lnTo>
                  <a:lnTo>
                    <a:pt x="181457" y="1778000"/>
                  </a:lnTo>
                  <a:lnTo>
                    <a:pt x="206794" y="1816100"/>
                  </a:lnTo>
                  <a:lnTo>
                    <a:pt x="233578" y="1841500"/>
                  </a:lnTo>
                  <a:lnTo>
                    <a:pt x="261759" y="1879600"/>
                  </a:lnTo>
                  <a:lnTo>
                    <a:pt x="291299" y="1917700"/>
                  </a:lnTo>
                  <a:lnTo>
                    <a:pt x="322160" y="1955800"/>
                  </a:lnTo>
                  <a:lnTo>
                    <a:pt x="354291" y="1981200"/>
                  </a:lnTo>
                  <a:lnTo>
                    <a:pt x="387654" y="2019300"/>
                  </a:lnTo>
                  <a:lnTo>
                    <a:pt x="422224" y="2044700"/>
                  </a:lnTo>
                  <a:lnTo>
                    <a:pt x="457949" y="2070100"/>
                  </a:lnTo>
                  <a:lnTo>
                    <a:pt x="494792" y="2095500"/>
                  </a:lnTo>
                  <a:lnTo>
                    <a:pt x="532714" y="2120900"/>
                  </a:lnTo>
                  <a:lnTo>
                    <a:pt x="571665" y="2146300"/>
                  </a:lnTo>
                  <a:lnTo>
                    <a:pt x="611619" y="2171700"/>
                  </a:lnTo>
                  <a:lnTo>
                    <a:pt x="652526" y="2184400"/>
                  </a:lnTo>
                  <a:lnTo>
                    <a:pt x="694359" y="2209800"/>
                  </a:lnTo>
                  <a:lnTo>
                    <a:pt x="737057" y="2222500"/>
                  </a:lnTo>
                  <a:lnTo>
                    <a:pt x="780605" y="2247900"/>
                  </a:lnTo>
                  <a:lnTo>
                    <a:pt x="915835" y="2286000"/>
                  </a:lnTo>
                  <a:lnTo>
                    <a:pt x="962329" y="2286000"/>
                  </a:lnTo>
                  <a:lnTo>
                    <a:pt x="1009446" y="2298700"/>
                  </a:lnTo>
                  <a:lnTo>
                    <a:pt x="1299019" y="2298700"/>
                  </a:lnTo>
                  <a:lnTo>
                    <a:pt x="1346136" y="2286000"/>
                  </a:lnTo>
                  <a:lnTo>
                    <a:pt x="1392631" y="2286000"/>
                  </a:lnTo>
                  <a:lnTo>
                    <a:pt x="1527860" y="2247900"/>
                  </a:lnTo>
                  <a:lnTo>
                    <a:pt x="1571409" y="2222500"/>
                  </a:lnTo>
                  <a:lnTo>
                    <a:pt x="1614106" y="2209800"/>
                  </a:lnTo>
                  <a:lnTo>
                    <a:pt x="1655940" y="2184400"/>
                  </a:lnTo>
                  <a:lnTo>
                    <a:pt x="1696847" y="2171700"/>
                  </a:lnTo>
                  <a:lnTo>
                    <a:pt x="1736801" y="2146300"/>
                  </a:lnTo>
                  <a:lnTo>
                    <a:pt x="1775752" y="2120900"/>
                  </a:lnTo>
                  <a:lnTo>
                    <a:pt x="1813674" y="2095500"/>
                  </a:lnTo>
                  <a:lnTo>
                    <a:pt x="1850517" y="2070100"/>
                  </a:lnTo>
                  <a:lnTo>
                    <a:pt x="1886242" y="2044700"/>
                  </a:lnTo>
                  <a:lnTo>
                    <a:pt x="1920811" y="2019300"/>
                  </a:lnTo>
                  <a:lnTo>
                    <a:pt x="1954174" y="1981200"/>
                  </a:lnTo>
                  <a:lnTo>
                    <a:pt x="1986318" y="1955800"/>
                  </a:lnTo>
                  <a:lnTo>
                    <a:pt x="2017166" y="1917700"/>
                  </a:lnTo>
                  <a:lnTo>
                    <a:pt x="2046706" y="1879600"/>
                  </a:lnTo>
                  <a:lnTo>
                    <a:pt x="2074887" y="1841500"/>
                  </a:lnTo>
                  <a:lnTo>
                    <a:pt x="2101672" y="1816100"/>
                  </a:lnTo>
                  <a:lnTo>
                    <a:pt x="2127021" y="1778000"/>
                  </a:lnTo>
                  <a:lnTo>
                    <a:pt x="2150884" y="1727200"/>
                  </a:lnTo>
                  <a:lnTo>
                    <a:pt x="2173236" y="1689100"/>
                  </a:lnTo>
                  <a:lnTo>
                    <a:pt x="2194026" y="1651000"/>
                  </a:lnTo>
                  <a:lnTo>
                    <a:pt x="2213216" y="1612900"/>
                  </a:lnTo>
                  <a:lnTo>
                    <a:pt x="2230780" y="1562100"/>
                  </a:lnTo>
                  <a:lnTo>
                    <a:pt x="2246655" y="1524000"/>
                  </a:lnTo>
                  <a:lnTo>
                    <a:pt x="2260816" y="1485900"/>
                  </a:lnTo>
                  <a:lnTo>
                    <a:pt x="2273223" y="1435100"/>
                  </a:lnTo>
                  <a:lnTo>
                    <a:pt x="2283828" y="1384300"/>
                  </a:lnTo>
                  <a:lnTo>
                    <a:pt x="2292591" y="1346200"/>
                  </a:lnTo>
                  <a:lnTo>
                    <a:pt x="2299474" y="1295400"/>
                  </a:lnTo>
                  <a:lnTo>
                    <a:pt x="2304453" y="1244600"/>
                  </a:lnTo>
                  <a:lnTo>
                    <a:pt x="2307463" y="1193800"/>
                  </a:lnTo>
                  <a:lnTo>
                    <a:pt x="2308466" y="1155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1179" y="8660464"/>
              <a:ext cx="1991360" cy="1991360"/>
            </a:xfrm>
            <a:custGeom>
              <a:avLst/>
              <a:gdLst/>
              <a:ahLst/>
              <a:cxnLst/>
              <a:rect l="l" t="t" r="r" b="b"/>
              <a:pathLst>
                <a:path w="1991360" h="1991359">
                  <a:moveTo>
                    <a:pt x="995550" y="0"/>
                  </a:moveTo>
                  <a:lnTo>
                    <a:pt x="947315" y="1148"/>
                  </a:lnTo>
                  <a:lnTo>
                    <a:pt x="899672" y="4557"/>
                  </a:lnTo>
                  <a:lnTo>
                    <a:pt x="852674" y="10175"/>
                  </a:lnTo>
                  <a:lnTo>
                    <a:pt x="806373" y="17951"/>
                  </a:lnTo>
                  <a:lnTo>
                    <a:pt x="760820" y="27831"/>
                  </a:lnTo>
                  <a:lnTo>
                    <a:pt x="716069" y="39764"/>
                  </a:lnTo>
                  <a:lnTo>
                    <a:pt x="672171" y="53698"/>
                  </a:lnTo>
                  <a:lnTo>
                    <a:pt x="629178" y="69580"/>
                  </a:lnTo>
                  <a:lnTo>
                    <a:pt x="587143" y="87358"/>
                  </a:lnTo>
                  <a:lnTo>
                    <a:pt x="546117" y="106980"/>
                  </a:lnTo>
                  <a:lnTo>
                    <a:pt x="506154" y="128394"/>
                  </a:lnTo>
                  <a:lnTo>
                    <a:pt x="467304" y="151548"/>
                  </a:lnTo>
                  <a:lnTo>
                    <a:pt x="429620" y="176390"/>
                  </a:lnTo>
                  <a:lnTo>
                    <a:pt x="393155" y="202867"/>
                  </a:lnTo>
                  <a:lnTo>
                    <a:pt x="357960" y="230928"/>
                  </a:lnTo>
                  <a:lnTo>
                    <a:pt x="324088" y="260519"/>
                  </a:lnTo>
                  <a:lnTo>
                    <a:pt x="291590" y="291590"/>
                  </a:lnTo>
                  <a:lnTo>
                    <a:pt x="260519" y="324088"/>
                  </a:lnTo>
                  <a:lnTo>
                    <a:pt x="230928" y="357960"/>
                  </a:lnTo>
                  <a:lnTo>
                    <a:pt x="202867" y="393155"/>
                  </a:lnTo>
                  <a:lnTo>
                    <a:pt x="176390" y="429620"/>
                  </a:lnTo>
                  <a:lnTo>
                    <a:pt x="151548" y="467304"/>
                  </a:lnTo>
                  <a:lnTo>
                    <a:pt x="128394" y="506154"/>
                  </a:lnTo>
                  <a:lnTo>
                    <a:pt x="106980" y="546117"/>
                  </a:lnTo>
                  <a:lnTo>
                    <a:pt x="87358" y="587143"/>
                  </a:lnTo>
                  <a:lnTo>
                    <a:pt x="69580" y="629178"/>
                  </a:lnTo>
                  <a:lnTo>
                    <a:pt x="53698" y="672171"/>
                  </a:lnTo>
                  <a:lnTo>
                    <a:pt x="39764" y="716069"/>
                  </a:lnTo>
                  <a:lnTo>
                    <a:pt x="27831" y="760820"/>
                  </a:lnTo>
                  <a:lnTo>
                    <a:pt x="17951" y="806373"/>
                  </a:lnTo>
                  <a:lnTo>
                    <a:pt x="10175" y="852674"/>
                  </a:lnTo>
                  <a:lnTo>
                    <a:pt x="4557" y="899672"/>
                  </a:lnTo>
                  <a:lnTo>
                    <a:pt x="1148" y="947315"/>
                  </a:lnTo>
                  <a:lnTo>
                    <a:pt x="0" y="995550"/>
                  </a:lnTo>
                  <a:lnTo>
                    <a:pt x="1148" y="1043786"/>
                  </a:lnTo>
                  <a:lnTo>
                    <a:pt x="4557" y="1091428"/>
                  </a:lnTo>
                  <a:lnTo>
                    <a:pt x="10175" y="1138426"/>
                  </a:lnTo>
                  <a:lnTo>
                    <a:pt x="17951" y="1184728"/>
                  </a:lnTo>
                  <a:lnTo>
                    <a:pt x="27831" y="1230280"/>
                  </a:lnTo>
                  <a:lnTo>
                    <a:pt x="39764" y="1275032"/>
                  </a:lnTo>
                  <a:lnTo>
                    <a:pt x="53698" y="1318930"/>
                  </a:lnTo>
                  <a:lnTo>
                    <a:pt x="69580" y="1361923"/>
                  </a:lnTo>
                  <a:lnTo>
                    <a:pt x="87358" y="1403958"/>
                  </a:lnTo>
                  <a:lnTo>
                    <a:pt x="106980" y="1444983"/>
                  </a:lnTo>
                  <a:lnTo>
                    <a:pt x="128394" y="1484947"/>
                  </a:lnTo>
                  <a:lnTo>
                    <a:pt x="151548" y="1523797"/>
                  </a:lnTo>
                  <a:lnTo>
                    <a:pt x="176390" y="1561480"/>
                  </a:lnTo>
                  <a:lnTo>
                    <a:pt x="202867" y="1597946"/>
                  </a:lnTo>
                  <a:lnTo>
                    <a:pt x="230928" y="1633141"/>
                  </a:lnTo>
                  <a:lnTo>
                    <a:pt x="260519" y="1667013"/>
                  </a:lnTo>
                  <a:lnTo>
                    <a:pt x="291590" y="1699511"/>
                  </a:lnTo>
                  <a:lnTo>
                    <a:pt x="324088" y="1730581"/>
                  </a:lnTo>
                  <a:lnTo>
                    <a:pt x="357960" y="1760173"/>
                  </a:lnTo>
                  <a:lnTo>
                    <a:pt x="393155" y="1788233"/>
                  </a:lnTo>
                  <a:lnTo>
                    <a:pt x="429620" y="1814711"/>
                  </a:lnTo>
                  <a:lnTo>
                    <a:pt x="467304" y="1839552"/>
                  </a:lnTo>
                  <a:lnTo>
                    <a:pt x="506154" y="1862706"/>
                  </a:lnTo>
                  <a:lnTo>
                    <a:pt x="546117" y="1884121"/>
                  </a:lnTo>
                  <a:lnTo>
                    <a:pt x="587143" y="1903743"/>
                  </a:lnTo>
                  <a:lnTo>
                    <a:pt x="629178" y="1921521"/>
                  </a:lnTo>
                  <a:lnTo>
                    <a:pt x="672171" y="1937403"/>
                  </a:lnTo>
                  <a:lnTo>
                    <a:pt x="716069" y="1951337"/>
                  </a:lnTo>
                  <a:lnTo>
                    <a:pt x="760820" y="1963270"/>
                  </a:lnTo>
                  <a:lnTo>
                    <a:pt x="806373" y="1973150"/>
                  </a:lnTo>
                  <a:lnTo>
                    <a:pt x="852674" y="1980925"/>
                  </a:lnTo>
                  <a:lnTo>
                    <a:pt x="899672" y="1986544"/>
                  </a:lnTo>
                  <a:lnTo>
                    <a:pt x="947315" y="1989953"/>
                  </a:lnTo>
                  <a:lnTo>
                    <a:pt x="995550" y="1991101"/>
                  </a:lnTo>
                  <a:lnTo>
                    <a:pt x="1043786" y="1989953"/>
                  </a:lnTo>
                  <a:lnTo>
                    <a:pt x="1091428" y="1986544"/>
                  </a:lnTo>
                  <a:lnTo>
                    <a:pt x="1138426" y="1980925"/>
                  </a:lnTo>
                  <a:lnTo>
                    <a:pt x="1184728" y="1973150"/>
                  </a:lnTo>
                  <a:lnTo>
                    <a:pt x="1230280" y="1963270"/>
                  </a:lnTo>
                  <a:lnTo>
                    <a:pt x="1275032" y="1951337"/>
                  </a:lnTo>
                  <a:lnTo>
                    <a:pt x="1318930" y="1937403"/>
                  </a:lnTo>
                  <a:lnTo>
                    <a:pt x="1361923" y="1921521"/>
                  </a:lnTo>
                  <a:lnTo>
                    <a:pt x="1403958" y="1903743"/>
                  </a:lnTo>
                  <a:lnTo>
                    <a:pt x="1444983" y="1884121"/>
                  </a:lnTo>
                  <a:lnTo>
                    <a:pt x="1484947" y="1862706"/>
                  </a:lnTo>
                  <a:lnTo>
                    <a:pt x="1523797" y="1839552"/>
                  </a:lnTo>
                  <a:lnTo>
                    <a:pt x="1561480" y="1814711"/>
                  </a:lnTo>
                  <a:lnTo>
                    <a:pt x="1597946" y="1788233"/>
                  </a:lnTo>
                  <a:lnTo>
                    <a:pt x="1633141" y="1760173"/>
                  </a:lnTo>
                  <a:lnTo>
                    <a:pt x="1667013" y="1730581"/>
                  </a:lnTo>
                  <a:lnTo>
                    <a:pt x="1699511" y="1699511"/>
                  </a:lnTo>
                  <a:lnTo>
                    <a:pt x="1730581" y="1667013"/>
                  </a:lnTo>
                  <a:lnTo>
                    <a:pt x="1760173" y="1633141"/>
                  </a:lnTo>
                  <a:lnTo>
                    <a:pt x="1788233" y="1597946"/>
                  </a:lnTo>
                  <a:lnTo>
                    <a:pt x="1814711" y="1561480"/>
                  </a:lnTo>
                  <a:lnTo>
                    <a:pt x="1839552" y="1523797"/>
                  </a:lnTo>
                  <a:lnTo>
                    <a:pt x="1862706" y="1484947"/>
                  </a:lnTo>
                  <a:lnTo>
                    <a:pt x="1884121" y="1444983"/>
                  </a:lnTo>
                  <a:lnTo>
                    <a:pt x="1903743" y="1403958"/>
                  </a:lnTo>
                  <a:lnTo>
                    <a:pt x="1921521" y="1361923"/>
                  </a:lnTo>
                  <a:lnTo>
                    <a:pt x="1937403" y="1318930"/>
                  </a:lnTo>
                  <a:lnTo>
                    <a:pt x="1951337" y="1275032"/>
                  </a:lnTo>
                  <a:lnTo>
                    <a:pt x="1963270" y="1230280"/>
                  </a:lnTo>
                  <a:lnTo>
                    <a:pt x="1973150" y="1184728"/>
                  </a:lnTo>
                  <a:lnTo>
                    <a:pt x="1980925" y="1138426"/>
                  </a:lnTo>
                  <a:lnTo>
                    <a:pt x="1986544" y="1091428"/>
                  </a:lnTo>
                  <a:lnTo>
                    <a:pt x="1989953" y="1043786"/>
                  </a:lnTo>
                  <a:lnTo>
                    <a:pt x="1991101" y="995550"/>
                  </a:lnTo>
                  <a:lnTo>
                    <a:pt x="1989952" y="947315"/>
                  </a:lnTo>
                  <a:lnTo>
                    <a:pt x="1986542" y="899672"/>
                  </a:lnTo>
                  <a:lnTo>
                    <a:pt x="1980923" y="852674"/>
                  </a:lnTo>
                  <a:lnTo>
                    <a:pt x="1973147" y="806373"/>
                  </a:lnTo>
                  <a:lnTo>
                    <a:pt x="1963266" y="760821"/>
                  </a:lnTo>
                  <a:lnTo>
                    <a:pt x="1951333" y="716070"/>
                  </a:lnTo>
                  <a:lnTo>
                    <a:pt x="1937399" y="672172"/>
                  </a:lnTo>
                  <a:lnTo>
                    <a:pt x="1921517" y="629179"/>
                  </a:lnTo>
                  <a:lnTo>
                    <a:pt x="1903738" y="587145"/>
                  </a:lnTo>
                  <a:lnTo>
                    <a:pt x="1884116" y="546119"/>
                  </a:lnTo>
                  <a:lnTo>
                    <a:pt x="1862702" y="506156"/>
                  </a:lnTo>
                  <a:lnTo>
                    <a:pt x="1839548" y="467306"/>
                  </a:lnTo>
                  <a:lnTo>
                    <a:pt x="1814706" y="429623"/>
                  </a:lnTo>
                  <a:lnTo>
                    <a:pt x="1788229" y="393158"/>
                  </a:lnTo>
                  <a:lnTo>
                    <a:pt x="1760169" y="357963"/>
                  </a:lnTo>
                  <a:lnTo>
                    <a:pt x="1730577" y="324091"/>
                  </a:lnTo>
                  <a:lnTo>
                    <a:pt x="1699507" y="291594"/>
                  </a:lnTo>
                  <a:lnTo>
                    <a:pt x="1667009" y="260524"/>
                  </a:lnTo>
                  <a:lnTo>
                    <a:pt x="1633137" y="230932"/>
                  </a:lnTo>
                  <a:lnTo>
                    <a:pt x="1597943" y="202872"/>
                  </a:lnTo>
                  <a:lnTo>
                    <a:pt x="1561478" y="176395"/>
                  </a:lnTo>
                  <a:lnTo>
                    <a:pt x="1523794" y="151553"/>
                  </a:lnTo>
                  <a:lnTo>
                    <a:pt x="1484945" y="128399"/>
                  </a:lnTo>
                  <a:lnTo>
                    <a:pt x="1444981" y="106985"/>
                  </a:lnTo>
                  <a:lnTo>
                    <a:pt x="1403956" y="87362"/>
                  </a:lnTo>
                  <a:lnTo>
                    <a:pt x="1361921" y="69584"/>
                  </a:lnTo>
                  <a:lnTo>
                    <a:pt x="1318929" y="53702"/>
                  </a:lnTo>
                  <a:lnTo>
                    <a:pt x="1275031" y="39768"/>
                  </a:lnTo>
                  <a:lnTo>
                    <a:pt x="1230280" y="27835"/>
                  </a:lnTo>
                  <a:lnTo>
                    <a:pt x="1184727" y="17954"/>
                  </a:lnTo>
                  <a:lnTo>
                    <a:pt x="1138426" y="10178"/>
                  </a:lnTo>
                  <a:lnTo>
                    <a:pt x="1091428" y="4559"/>
                  </a:lnTo>
                  <a:lnTo>
                    <a:pt x="1043786" y="1148"/>
                  </a:lnTo>
                  <a:lnTo>
                    <a:pt x="995550" y="0"/>
                  </a:lnTo>
                  <a:close/>
                </a:path>
              </a:pathLst>
            </a:custGeom>
            <a:solidFill>
              <a:srgbClr val="FF2A36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87178" y="9504261"/>
              <a:ext cx="1379220" cy="303530"/>
            </a:xfrm>
            <a:custGeom>
              <a:avLst/>
              <a:gdLst/>
              <a:ahLst/>
              <a:cxnLst/>
              <a:rect l="l" t="t" r="r" b="b"/>
              <a:pathLst>
                <a:path w="1379220" h="303529">
                  <a:moveTo>
                    <a:pt x="1337603" y="0"/>
                  </a:moveTo>
                  <a:lnTo>
                    <a:pt x="41475" y="0"/>
                  </a:lnTo>
                  <a:lnTo>
                    <a:pt x="25698" y="2756"/>
                  </a:lnTo>
                  <a:lnTo>
                    <a:pt x="12644" y="11040"/>
                  </a:lnTo>
                  <a:lnTo>
                    <a:pt x="3637" y="23602"/>
                  </a:lnTo>
                  <a:lnTo>
                    <a:pt x="0" y="39192"/>
                  </a:lnTo>
                  <a:lnTo>
                    <a:pt x="0" y="264327"/>
                  </a:lnTo>
                  <a:lnTo>
                    <a:pt x="3659" y="279894"/>
                  </a:lnTo>
                  <a:lnTo>
                    <a:pt x="12672" y="292437"/>
                  </a:lnTo>
                  <a:lnTo>
                    <a:pt x="25718" y="300710"/>
                  </a:lnTo>
                  <a:lnTo>
                    <a:pt x="41475" y="303467"/>
                  </a:lnTo>
                  <a:lnTo>
                    <a:pt x="1337603" y="303467"/>
                  </a:lnTo>
                  <a:lnTo>
                    <a:pt x="1353361" y="300720"/>
                  </a:lnTo>
                  <a:lnTo>
                    <a:pt x="1366409" y="292449"/>
                  </a:lnTo>
                  <a:lnTo>
                    <a:pt x="1375423" y="279901"/>
                  </a:lnTo>
                  <a:lnTo>
                    <a:pt x="1379078" y="264327"/>
                  </a:lnTo>
                  <a:lnTo>
                    <a:pt x="1379078" y="39192"/>
                  </a:lnTo>
                  <a:lnTo>
                    <a:pt x="1375445" y="23599"/>
                  </a:lnTo>
                  <a:lnTo>
                    <a:pt x="1366437" y="11032"/>
                  </a:lnTo>
                  <a:lnTo>
                    <a:pt x="1353380" y="2747"/>
                  </a:lnTo>
                  <a:lnTo>
                    <a:pt x="13376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1E090043-71A7-4ABA-B6AA-6EE9A6E943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7349" y="430310"/>
            <a:ext cx="10399819" cy="2234565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 rtl="0">
              <a:lnSpc>
                <a:spcPts val="8685"/>
              </a:lnSpc>
              <a:spcBef>
                <a:spcPts val="120"/>
              </a:spcBef>
            </a:pPr>
            <a:r>
              <a:rPr lang="es-us" spc="300"/>
              <a:t>Drogas ilegales y peligrosas</a:t>
            </a: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F50EFDE1-6858-476E-8FB3-8C215C22C15F}"/>
              </a:ext>
            </a:extLst>
          </p:cNvPr>
          <p:cNvSpPr/>
          <p:nvPr/>
        </p:nvSpPr>
        <p:spPr>
          <a:xfrm flipV="1">
            <a:off x="1767349" y="2663484"/>
            <a:ext cx="5236701" cy="95591"/>
          </a:xfrm>
          <a:custGeom>
            <a:avLst/>
            <a:gdLst/>
            <a:ahLst/>
            <a:cxnLst/>
            <a:rect l="l" t="t" r="r" b="b"/>
            <a:pathLst>
              <a:path w="8925560">
                <a:moveTo>
                  <a:pt x="0" y="0"/>
                </a:moveTo>
                <a:lnTo>
                  <a:pt x="8925173" y="0"/>
                </a:lnTo>
              </a:path>
            </a:pathLst>
          </a:custGeom>
          <a:ln w="83767">
            <a:solidFill>
              <a:srgbClr val="FFC115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6056977" cy="10261300"/>
            <a:chOff x="0" y="0"/>
            <a:chExt cx="16056977" cy="10261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662341" cy="10261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706323" y="3793693"/>
              <a:ext cx="6350654" cy="45719"/>
            </a:xfrm>
            <a:custGeom>
              <a:avLst/>
              <a:gdLst/>
              <a:ahLst/>
              <a:cxnLst/>
              <a:rect l="l" t="t" r="r" b="b"/>
              <a:pathLst>
                <a:path w="8945244">
                  <a:moveTo>
                    <a:pt x="0" y="0"/>
                  </a:moveTo>
                  <a:lnTo>
                    <a:pt x="8944942" y="0"/>
                  </a:lnTo>
                </a:path>
              </a:pathLst>
            </a:custGeom>
            <a:ln w="83767">
              <a:solidFill>
                <a:srgbClr val="FFC115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93622" y="396875"/>
            <a:ext cx="9807228" cy="2234565"/>
          </a:xfrm>
          <a:prstGeom prst="rect">
            <a:avLst/>
          </a:prstGeom>
        </p:spPr>
        <p:txBody>
          <a:bodyPr vert="horz" wrap="square" lIns="0" tIns="77470" rIns="0" bIns="0" rtlCol="0">
            <a:noAutofit/>
          </a:bodyPr>
          <a:lstStyle/>
          <a:p>
            <a:pPr marL="12700" marR="5080" rtl="0">
              <a:lnSpc>
                <a:spcPts val="8490"/>
              </a:lnSpc>
              <a:spcBef>
                <a:spcPts val="610"/>
              </a:spcBef>
            </a:pPr>
            <a:r>
              <a:rPr lang="es-us" spc="300" dirty="0"/>
              <a:t>Drogas + Alcohol = Peligro multiplicado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34031" y="8451286"/>
            <a:ext cx="2776220" cy="2776220"/>
            <a:chOff x="534031" y="8451286"/>
            <a:chExt cx="2776220" cy="2776220"/>
          </a:xfrm>
        </p:grpSpPr>
        <p:sp>
          <p:nvSpPr>
            <p:cNvPr id="8" name="object 8"/>
            <p:cNvSpPr/>
            <p:nvPr/>
          </p:nvSpPr>
          <p:spPr>
            <a:xfrm>
              <a:off x="534022" y="8451297"/>
              <a:ext cx="2776220" cy="2776220"/>
            </a:xfrm>
            <a:custGeom>
              <a:avLst/>
              <a:gdLst/>
              <a:ahLst/>
              <a:cxnLst/>
              <a:rect l="l" t="t" r="r" b="b"/>
              <a:pathLst>
                <a:path w="2776220" h="2776220">
                  <a:moveTo>
                    <a:pt x="2775902" y="1605762"/>
                  </a:moveTo>
                  <a:lnTo>
                    <a:pt x="2572664" y="649224"/>
                  </a:lnTo>
                  <a:lnTo>
                    <a:pt x="2545499" y="586562"/>
                  </a:lnTo>
                  <a:lnTo>
                    <a:pt x="2496426" y="539064"/>
                  </a:lnTo>
                  <a:lnTo>
                    <a:pt x="1931555" y="175018"/>
                  </a:lnTo>
                  <a:lnTo>
                    <a:pt x="1703298" y="27901"/>
                  </a:lnTo>
                  <a:lnTo>
                    <a:pt x="1681276" y="15849"/>
                  </a:lnTo>
                  <a:lnTo>
                    <a:pt x="1657883" y="7112"/>
                  </a:lnTo>
                  <a:lnTo>
                    <a:pt x="1633474" y="1790"/>
                  </a:lnTo>
                  <a:lnTo>
                    <a:pt x="1608442" y="0"/>
                  </a:lnTo>
                  <a:lnTo>
                    <a:pt x="1599133" y="241"/>
                  </a:lnTo>
                  <a:lnTo>
                    <a:pt x="649160" y="203263"/>
                  </a:lnTo>
                  <a:lnTo>
                    <a:pt x="586511" y="230428"/>
                  </a:lnTo>
                  <a:lnTo>
                    <a:pt x="539026" y="279514"/>
                  </a:lnTo>
                  <a:lnTo>
                    <a:pt x="27914" y="1072565"/>
                  </a:lnTo>
                  <a:lnTo>
                    <a:pt x="2806" y="1136078"/>
                  </a:lnTo>
                  <a:lnTo>
                    <a:pt x="0" y="1170114"/>
                  </a:lnTo>
                  <a:lnTo>
                    <a:pt x="3924" y="1204353"/>
                  </a:lnTo>
                  <a:lnTo>
                    <a:pt x="203276" y="2126640"/>
                  </a:lnTo>
                  <a:lnTo>
                    <a:pt x="230441" y="2189302"/>
                  </a:lnTo>
                  <a:lnTo>
                    <a:pt x="279527" y="2236787"/>
                  </a:lnTo>
                  <a:lnTo>
                    <a:pt x="1072540" y="2748013"/>
                  </a:lnTo>
                  <a:lnTo>
                    <a:pt x="1136065" y="2773070"/>
                  </a:lnTo>
                  <a:lnTo>
                    <a:pt x="1170089" y="2775889"/>
                  </a:lnTo>
                  <a:lnTo>
                    <a:pt x="1204341" y="2771991"/>
                  </a:lnTo>
                  <a:lnTo>
                    <a:pt x="1996046" y="2600909"/>
                  </a:lnTo>
                  <a:lnTo>
                    <a:pt x="2126678" y="2572677"/>
                  </a:lnTo>
                  <a:lnTo>
                    <a:pt x="2189327" y="2545499"/>
                  </a:lnTo>
                  <a:lnTo>
                    <a:pt x="2236825" y="2496426"/>
                  </a:lnTo>
                  <a:lnTo>
                    <a:pt x="2748000" y="1703298"/>
                  </a:lnTo>
                  <a:lnTo>
                    <a:pt x="2773095" y="1639798"/>
                  </a:lnTo>
                  <a:lnTo>
                    <a:pt x="2775902" y="16057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9070" y="8626321"/>
              <a:ext cx="2426335" cy="2426335"/>
            </a:xfrm>
            <a:custGeom>
              <a:avLst/>
              <a:gdLst/>
              <a:ahLst/>
              <a:cxnLst/>
              <a:rect l="l" t="t" r="r" b="b"/>
              <a:pathLst>
                <a:path w="2426335" h="2426334">
                  <a:moveTo>
                    <a:pt x="1433432" y="0"/>
                  </a:moveTo>
                  <a:lnTo>
                    <a:pt x="511083" y="199313"/>
                  </a:lnTo>
                  <a:lnTo>
                    <a:pt x="0" y="992367"/>
                  </a:lnTo>
                  <a:lnTo>
                    <a:pt x="199313" y="1914664"/>
                  </a:lnTo>
                  <a:lnTo>
                    <a:pt x="992325" y="2425894"/>
                  </a:lnTo>
                  <a:lnTo>
                    <a:pt x="1914643" y="2226539"/>
                  </a:lnTo>
                  <a:lnTo>
                    <a:pt x="2425873" y="1433422"/>
                  </a:lnTo>
                  <a:lnTo>
                    <a:pt x="2226560" y="511178"/>
                  </a:lnTo>
                  <a:lnTo>
                    <a:pt x="1433432" y="0"/>
                  </a:lnTo>
                  <a:close/>
                </a:path>
              </a:pathLst>
            </a:custGeom>
            <a:solidFill>
              <a:srgbClr val="FF2A36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95521D07-2966-4D5D-8F50-B558709796B5}"/>
              </a:ext>
            </a:extLst>
          </p:cNvPr>
          <p:cNvSpPr txBox="1"/>
          <p:nvPr/>
        </p:nvSpPr>
        <p:spPr>
          <a:xfrm>
            <a:off x="9704091" y="4673489"/>
            <a:ext cx="9110959" cy="3302635"/>
          </a:xfrm>
          <a:prstGeom prst="rect">
            <a:avLst/>
          </a:prstGeom>
        </p:spPr>
        <p:txBody>
          <a:bodyPr vert="horz" wrap="square" lIns="0" tIns="69215" rIns="0" bIns="0" rtlCol="0">
            <a:noAutofit/>
          </a:bodyPr>
          <a:lstStyle/>
          <a:p>
            <a:pPr marL="544830" marR="545465" indent="-532130" rtl="0">
              <a:lnSpc>
                <a:spcPts val="5110"/>
              </a:lnSpc>
              <a:spcBef>
                <a:spcPts val="545"/>
              </a:spcBef>
              <a:buFont typeface="Arial Black"/>
              <a:buChar char="•"/>
              <a:tabLst>
                <a:tab pos="544830" algn="l"/>
              </a:tabLst>
            </a:pPr>
            <a:r>
              <a:rPr lang="es-us" sz="4500" dirty="0">
                <a:solidFill>
                  <a:srgbClr val="00385F"/>
                </a:solidFill>
                <a:latin typeface="Tahoma"/>
                <a:cs typeface="Tahoma"/>
              </a:rPr>
              <a:t>Mezcla de sustancias = Efectos más fuertes e impredecibles</a:t>
            </a:r>
            <a:endParaRPr sz="45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62341" cy="102613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704091" y="4673489"/>
            <a:ext cx="9110959" cy="3302635"/>
          </a:xfrm>
          <a:prstGeom prst="rect">
            <a:avLst/>
          </a:prstGeom>
        </p:spPr>
        <p:txBody>
          <a:bodyPr vert="horz" wrap="square" lIns="0" tIns="69215" rIns="0" bIns="0" rtlCol="0">
            <a:noAutofit/>
          </a:bodyPr>
          <a:lstStyle/>
          <a:p>
            <a:pPr marL="544830" marR="545465" indent="-532130" rtl="0">
              <a:lnSpc>
                <a:spcPts val="5110"/>
              </a:lnSpc>
              <a:spcBef>
                <a:spcPts val="545"/>
              </a:spcBef>
              <a:buFont typeface="Arial Black"/>
              <a:buChar char="•"/>
              <a:tabLst>
                <a:tab pos="544830" algn="l"/>
              </a:tabLst>
            </a:pPr>
            <a:r>
              <a:rPr lang="es-us" sz="4500" dirty="0">
                <a:solidFill>
                  <a:srgbClr val="00385F"/>
                </a:solidFill>
                <a:latin typeface="Tahoma"/>
                <a:cs typeface="Tahoma"/>
              </a:rPr>
              <a:t>Mezcla de sustancias = Efectos más fuertes e impredecibles</a:t>
            </a:r>
            <a:endParaRPr sz="4500" dirty="0">
              <a:latin typeface="Tahoma"/>
              <a:cs typeface="Tahoma"/>
            </a:endParaRPr>
          </a:p>
          <a:p>
            <a:pPr marL="544195" indent="-531495" rtl="0">
              <a:lnSpc>
                <a:spcPts val="5255"/>
              </a:lnSpc>
              <a:spcBef>
                <a:spcPts val="4620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500" dirty="0">
                <a:solidFill>
                  <a:srgbClr val="00385F"/>
                </a:solidFill>
                <a:latin typeface="Tahoma"/>
                <a:cs typeface="Tahoma"/>
              </a:rPr>
              <a:t>Mala decisión +</a:t>
            </a:r>
            <a:r>
              <a:rPr lang="es-us" sz="4500" dirty="0">
                <a:latin typeface="Tahoma"/>
                <a:cs typeface="Tahoma"/>
              </a:rPr>
              <a:t> </a:t>
            </a:r>
            <a:r>
              <a:rPr lang="es-us" sz="4500" dirty="0">
                <a:solidFill>
                  <a:srgbClr val="00385F"/>
                </a:solidFill>
                <a:latin typeface="Tahoma"/>
                <a:cs typeface="Tahoma"/>
              </a:rPr>
              <a:t>Reflejos lentos = Desastre</a:t>
            </a:r>
            <a:endParaRPr sz="4500" dirty="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4031" y="8451286"/>
            <a:ext cx="2776220" cy="2776220"/>
            <a:chOff x="534031" y="8451286"/>
            <a:chExt cx="2776220" cy="2776220"/>
          </a:xfrm>
        </p:grpSpPr>
        <p:sp>
          <p:nvSpPr>
            <p:cNvPr id="8" name="object 8"/>
            <p:cNvSpPr/>
            <p:nvPr/>
          </p:nvSpPr>
          <p:spPr>
            <a:xfrm>
              <a:off x="534022" y="8451297"/>
              <a:ext cx="2776220" cy="2776220"/>
            </a:xfrm>
            <a:custGeom>
              <a:avLst/>
              <a:gdLst/>
              <a:ahLst/>
              <a:cxnLst/>
              <a:rect l="l" t="t" r="r" b="b"/>
              <a:pathLst>
                <a:path w="2776220" h="2776220">
                  <a:moveTo>
                    <a:pt x="2775902" y="1605762"/>
                  </a:moveTo>
                  <a:lnTo>
                    <a:pt x="2572664" y="649224"/>
                  </a:lnTo>
                  <a:lnTo>
                    <a:pt x="2545499" y="586562"/>
                  </a:lnTo>
                  <a:lnTo>
                    <a:pt x="2496426" y="539064"/>
                  </a:lnTo>
                  <a:lnTo>
                    <a:pt x="1931555" y="175018"/>
                  </a:lnTo>
                  <a:lnTo>
                    <a:pt x="1703298" y="27901"/>
                  </a:lnTo>
                  <a:lnTo>
                    <a:pt x="1681276" y="15849"/>
                  </a:lnTo>
                  <a:lnTo>
                    <a:pt x="1657883" y="7112"/>
                  </a:lnTo>
                  <a:lnTo>
                    <a:pt x="1633474" y="1790"/>
                  </a:lnTo>
                  <a:lnTo>
                    <a:pt x="1608442" y="0"/>
                  </a:lnTo>
                  <a:lnTo>
                    <a:pt x="1599133" y="241"/>
                  </a:lnTo>
                  <a:lnTo>
                    <a:pt x="649160" y="203263"/>
                  </a:lnTo>
                  <a:lnTo>
                    <a:pt x="586511" y="230428"/>
                  </a:lnTo>
                  <a:lnTo>
                    <a:pt x="539026" y="279514"/>
                  </a:lnTo>
                  <a:lnTo>
                    <a:pt x="27914" y="1072565"/>
                  </a:lnTo>
                  <a:lnTo>
                    <a:pt x="2806" y="1136078"/>
                  </a:lnTo>
                  <a:lnTo>
                    <a:pt x="0" y="1170114"/>
                  </a:lnTo>
                  <a:lnTo>
                    <a:pt x="3924" y="1204353"/>
                  </a:lnTo>
                  <a:lnTo>
                    <a:pt x="203276" y="2126640"/>
                  </a:lnTo>
                  <a:lnTo>
                    <a:pt x="230441" y="2189302"/>
                  </a:lnTo>
                  <a:lnTo>
                    <a:pt x="279527" y="2236787"/>
                  </a:lnTo>
                  <a:lnTo>
                    <a:pt x="1072540" y="2748013"/>
                  </a:lnTo>
                  <a:lnTo>
                    <a:pt x="1136065" y="2773070"/>
                  </a:lnTo>
                  <a:lnTo>
                    <a:pt x="1170089" y="2775889"/>
                  </a:lnTo>
                  <a:lnTo>
                    <a:pt x="1204341" y="2771991"/>
                  </a:lnTo>
                  <a:lnTo>
                    <a:pt x="1996046" y="2600909"/>
                  </a:lnTo>
                  <a:lnTo>
                    <a:pt x="2126678" y="2572677"/>
                  </a:lnTo>
                  <a:lnTo>
                    <a:pt x="2189327" y="2545499"/>
                  </a:lnTo>
                  <a:lnTo>
                    <a:pt x="2236825" y="2496426"/>
                  </a:lnTo>
                  <a:lnTo>
                    <a:pt x="2748000" y="1703298"/>
                  </a:lnTo>
                  <a:lnTo>
                    <a:pt x="2773095" y="1639798"/>
                  </a:lnTo>
                  <a:lnTo>
                    <a:pt x="2775902" y="16057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9070" y="8626321"/>
              <a:ext cx="2426335" cy="2426335"/>
            </a:xfrm>
            <a:custGeom>
              <a:avLst/>
              <a:gdLst/>
              <a:ahLst/>
              <a:cxnLst/>
              <a:rect l="l" t="t" r="r" b="b"/>
              <a:pathLst>
                <a:path w="2426335" h="2426334">
                  <a:moveTo>
                    <a:pt x="1433432" y="0"/>
                  </a:moveTo>
                  <a:lnTo>
                    <a:pt x="511083" y="199313"/>
                  </a:lnTo>
                  <a:lnTo>
                    <a:pt x="0" y="992367"/>
                  </a:lnTo>
                  <a:lnTo>
                    <a:pt x="199313" y="1914664"/>
                  </a:lnTo>
                  <a:lnTo>
                    <a:pt x="992325" y="2425894"/>
                  </a:lnTo>
                  <a:lnTo>
                    <a:pt x="1914643" y="2226539"/>
                  </a:lnTo>
                  <a:lnTo>
                    <a:pt x="2425873" y="1433422"/>
                  </a:lnTo>
                  <a:lnTo>
                    <a:pt x="2226560" y="511178"/>
                  </a:lnTo>
                  <a:lnTo>
                    <a:pt x="1433432" y="0"/>
                  </a:lnTo>
                  <a:close/>
                </a:path>
              </a:pathLst>
            </a:custGeom>
            <a:solidFill>
              <a:srgbClr val="FF2A36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4952DC03-D3E1-4F1B-8FC3-3843C45206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93622" y="396875"/>
            <a:ext cx="9807228" cy="2234565"/>
          </a:xfrm>
          <a:prstGeom prst="rect">
            <a:avLst/>
          </a:prstGeom>
        </p:spPr>
        <p:txBody>
          <a:bodyPr vert="horz" wrap="square" lIns="0" tIns="77470" rIns="0" bIns="0" rtlCol="0">
            <a:noAutofit/>
          </a:bodyPr>
          <a:lstStyle/>
          <a:p>
            <a:pPr marL="12700" marR="5080" rtl="0">
              <a:lnSpc>
                <a:spcPts val="8490"/>
              </a:lnSpc>
              <a:spcBef>
                <a:spcPts val="610"/>
              </a:spcBef>
            </a:pPr>
            <a:r>
              <a:rPr lang="es-us" spc="300" dirty="0"/>
              <a:t>Drogas + Alcohol = Peligro multiplicado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6C1333C9-B01D-4910-9D70-3428006C33AC}"/>
              </a:ext>
            </a:extLst>
          </p:cNvPr>
          <p:cNvSpPr/>
          <p:nvPr/>
        </p:nvSpPr>
        <p:spPr>
          <a:xfrm>
            <a:off x="9706323" y="3793693"/>
            <a:ext cx="6350654" cy="45719"/>
          </a:xfrm>
          <a:custGeom>
            <a:avLst/>
            <a:gdLst/>
            <a:ahLst/>
            <a:cxnLst/>
            <a:rect l="l" t="t" r="r" b="b"/>
            <a:pathLst>
              <a:path w="8945244">
                <a:moveTo>
                  <a:pt x="0" y="0"/>
                </a:moveTo>
                <a:lnTo>
                  <a:pt x="8944942" y="0"/>
                </a:lnTo>
              </a:path>
            </a:pathLst>
          </a:custGeom>
          <a:ln w="83767">
            <a:solidFill>
              <a:srgbClr val="FFC115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0449" y="8720889"/>
            <a:ext cx="15651474" cy="716915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L="12700" algn="r" rtl="0">
              <a:lnSpc>
                <a:spcPct val="100000"/>
              </a:lnSpc>
              <a:spcBef>
                <a:spcPts val="135"/>
              </a:spcBef>
            </a:pPr>
            <a:r>
              <a:rPr lang="es-us" sz="4500" b="1" i="1" spc="300">
                <a:solidFill>
                  <a:srgbClr val="FFFFFF"/>
                </a:solidFill>
                <a:latin typeface="Trebuchet MS"/>
                <a:cs typeface="Trebuchet MS"/>
              </a:rPr>
              <a:t>Si se siente diferente, conduce diferente.</a:t>
            </a:r>
            <a:endParaRPr sz="4500" spc="300" dirty="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9870" y="481650"/>
            <a:ext cx="18392140" cy="10328910"/>
            <a:chOff x="659870" y="481650"/>
            <a:chExt cx="18392140" cy="103289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7634" y="481650"/>
              <a:ext cx="17704288" cy="740857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59866" y="8282958"/>
              <a:ext cx="2540000" cy="2527300"/>
            </a:xfrm>
            <a:custGeom>
              <a:avLst/>
              <a:gdLst/>
              <a:ahLst/>
              <a:cxnLst/>
              <a:rect l="l" t="t" r="r" b="b"/>
              <a:pathLst>
                <a:path w="2540000" h="2527300">
                  <a:moveTo>
                    <a:pt x="2539809" y="1270000"/>
                  </a:moveTo>
                  <a:lnTo>
                    <a:pt x="2538946" y="1219200"/>
                  </a:lnTo>
                  <a:lnTo>
                    <a:pt x="2536367" y="1168400"/>
                  </a:lnTo>
                  <a:lnTo>
                    <a:pt x="2532049" y="1117600"/>
                  </a:lnTo>
                  <a:lnTo>
                    <a:pt x="2526017" y="1079500"/>
                  </a:lnTo>
                  <a:lnTo>
                    <a:pt x="2518270" y="1028700"/>
                  </a:lnTo>
                  <a:lnTo>
                    <a:pt x="2508796" y="990600"/>
                  </a:lnTo>
                  <a:lnTo>
                    <a:pt x="2497594" y="939800"/>
                  </a:lnTo>
                  <a:lnTo>
                    <a:pt x="2484666" y="889000"/>
                  </a:lnTo>
                  <a:lnTo>
                    <a:pt x="2470023" y="850900"/>
                  </a:lnTo>
                  <a:lnTo>
                    <a:pt x="2453652" y="800100"/>
                  </a:lnTo>
                  <a:lnTo>
                    <a:pt x="2435555" y="762000"/>
                  </a:lnTo>
                  <a:lnTo>
                    <a:pt x="2415743" y="711200"/>
                  </a:lnTo>
                  <a:lnTo>
                    <a:pt x="2394204" y="673100"/>
                  </a:lnTo>
                  <a:lnTo>
                    <a:pt x="2370937" y="635000"/>
                  </a:lnTo>
                  <a:lnTo>
                    <a:pt x="2345944" y="584200"/>
                  </a:lnTo>
                  <a:lnTo>
                    <a:pt x="2319236" y="546100"/>
                  </a:lnTo>
                  <a:lnTo>
                    <a:pt x="2290813" y="508000"/>
                  </a:lnTo>
                  <a:lnTo>
                    <a:pt x="2260650" y="469900"/>
                  </a:lnTo>
                  <a:lnTo>
                    <a:pt x="2257234" y="469900"/>
                  </a:lnTo>
                  <a:lnTo>
                    <a:pt x="2254110" y="457200"/>
                  </a:lnTo>
                  <a:lnTo>
                    <a:pt x="2251024" y="457200"/>
                  </a:lnTo>
                  <a:lnTo>
                    <a:pt x="2218728" y="419100"/>
                  </a:lnTo>
                  <a:lnTo>
                    <a:pt x="2185009" y="381000"/>
                  </a:lnTo>
                  <a:lnTo>
                    <a:pt x="2149906" y="342900"/>
                  </a:lnTo>
                  <a:lnTo>
                    <a:pt x="2113483" y="317500"/>
                  </a:lnTo>
                  <a:lnTo>
                    <a:pt x="2072589" y="279400"/>
                  </a:lnTo>
                  <a:lnTo>
                    <a:pt x="2066417" y="279400"/>
                  </a:lnTo>
                  <a:lnTo>
                    <a:pt x="2063953" y="266700"/>
                  </a:lnTo>
                  <a:lnTo>
                    <a:pt x="2023630" y="241300"/>
                  </a:lnTo>
                  <a:lnTo>
                    <a:pt x="1982216" y="215900"/>
                  </a:lnTo>
                  <a:lnTo>
                    <a:pt x="1939785" y="190500"/>
                  </a:lnTo>
                  <a:lnTo>
                    <a:pt x="1896389" y="165100"/>
                  </a:lnTo>
                  <a:lnTo>
                    <a:pt x="1852079" y="139700"/>
                  </a:lnTo>
                  <a:lnTo>
                    <a:pt x="1760943" y="88900"/>
                  </a:lnTo>
                  <a:lnTo>
                    <a:pt x="1666836" y="63500"/>
                  </a:lnTo>
                  <a:lnTo>
                    <a:pt x="1618818" y="38100"/>
                  </a:lnTo>
                  <a:lnTo>
                    <a:pt x="1521104" y="12700"/>
                  </a:lnTo>
                  <a:lnTo>
                    <a:pt x="1471523" y="12700"/>
                  </a:lnTo>
                  <a:lnTo>
                    <a:pt x="1421549" y="0"/>
                  </a:lnTo>
                  <a:lnTo>
                    <a:pt x="1117790" y="0"/>
                  </a:lnTo>
                  <a:lnTo>
                    <a:pt x="1067752" y="12700"/>
                  </a:lnTo>
                  <a:lnTo>
                    <a:pt x="1018120" y="12700"/>
                  </a:lnTo>
                  <a:lnTo>
                    <a:pt x="920305" y="38100"/>
                  </a:lnTo>
                  <a:lnTo>
                    <a:pt x="872223" y="63500"/>
                  </a:lnTo>
                  <a:lnTo>
                    <a:pt x="778027" y="88900"/>
                  </a:lnTo>
                  <a:lnTo>
                    <a:pt x="686803" y="139700"/>
                  </a:lnTo>
                  <a:lnTo>
                    <a:pt x="642454" y="165100"/>
                  </a:lnTo>
                  <a:lnTo>
                    <a:pt x="599020" y="190500"/>
                  </a:lnTo>
                  <a:lnTo>
                    <a:pt x="556552" y="215900"/>
                  </a:lnTo>
                  <a:lnTo>
                    <a:pt x="515112" y="241300"/>
                  </a:lnTo>
                  <a:lnTo>
                    <a:pt x="474764" y="279400"/>
                  </a:lnTo>
                  <a:lnTo>
                    <a:pt x="464451" y="279400"/>
                  </a:lnTo>
                  <a:lnTo>
                    <a:pt x="426453" y="317500"/>
                  </a:lnTo>
                  <a:lnTo>
                    <a:pt x="389763" y="342900"/>
                  </a:lnTo>
                  <a:lnTo>
                    <a:pt x="354418" y="381000"/>
                  </a:lnTo>
                  <a:lnTo>
                    <a:pt x="320484" y="419100"/>
                  </a:lnTo>
                  <a:lnTo>
                    <a:pt x="287972" y="457200"/>
                  </a:lnTo>
                  <a:lnTo>
                    <a:pt x="286499" y="457200"/>
                  </a:lnTo>
                  <a:lnTo>
                    <a:pt x="282486" y="469900"/>
                  </a:lnTo>
                  <a:lnTo>
                    <a:pt x="280085" y="469900"/>
                  </a:lnTo>
                  <a:lnTo>
                    <a:pt x="250596" y="508000"/>
                  </a:lnTo>
                  <a:lnTo>
                    <a:pt x="222758" y="546100"/>
                  </a:lnTo>
                  <a:lnTo>
                    <a:pt x="196545" y="584200"/>
                  </a:lnTo>
                  <a:lnTo>
                    <a:pt x="171970" y="622300"/>
                  </a:lnTo>
                  <a:lnTo>
                    <a:pt x="149047" y="660400"/>
                  </a:lnTo>
                  <a:lnTo>
                    <a:pt x="127749" y="711200"/>
                  </a:lnTo>
                  <a:lnTo>
                    <a:pt x="108089" y="749300"/>
                  </a:lnTo>
                  <a:lnTo>
                    <a:pt x="90068" y="787400"/>
                  </a:lnTo>
                  <a:lnTo>
                    <a:pt x="73698" y="838200"/>
                  </a:lnTo>
                  <a:lnTo>
                    <a:pt x="58953" y="876300"/>
                  </a:lnTo>
                  <a:lnTo>
                    <a:pt x="45847" y="927100"/>
                  </a:lnTo>
                  <a:lnTo>
                    <a:pt x="34391" y="965200"/>
                  </a:lnTo>
                  <a:lnTo>
                    <a:pt x="24561" y="1016000"/>
                  </a:lnTo>
                  <a:lnTo>
                    <a:pt x="16370" y="1054100"/>
                  </a:lnTo>
                  <a:lnTo>
                    <a:pt x="9817" y="1104900"/>
                  </a:lnTo>
                  <a:lnTo>
                    <a:pt x="4902" y="1155700"/>
                  </a:lnTo>
                  <a:lnTo>
                    <a:pt x="1638" y="1193800"/>
                  </a:lnTo>
                  <a:lnTo>
                    <a:pt x="0" y="1244600"/>
                  </a:lnTo>
                  <a:lnTo>
                    <a:pt x="0" y="1282700"/>
                  </a:lnTo>
                  <a:lnTo>
                    <a:pt x="1638" y="1333500"/>
                  </a:lnTo>
                  <a:lnTo>
                    <a:pt x="4914" y="1371600"/>
                  </a:lnTo>
                  <a:lnTo>
                    <a:pt x="9829" y="1422400"/>
                  </a:lnTo>
                  <a:lnTo>
                    <a:pt x="16395" y="1473200"/>
                  </a:lnTo>
                  <a:lnTo>
                    <a:pt x="24587" y="1511300"/>
                  </a:lnTo>
                  <a:lnTo>
                    <a:pt x="34417" y="1562100"/>
                  </a:lnTo>
                  <a:lnTo>
                    <a:pt x="45885" y="1600200"/>
                  </a:lnTo>
                  <a:lnTo>
                    <a:pt x="58991" y="1651000"/>
                  </a:lnTo>
                  <a:lnTo>
                    <a:pt x="73736" y="1689100"/>
                  </a:lnTo>
                  <a:lnTo>
                    <a:pt x="90119" y="1739900"/>
                  </a:lnTo>
                  <a:lnTo>
                    <a:pt x="108140" y="1778000"/>
                  </a:lnTo>
                  <a:lnTo>
                    <a:pt x="127800" y="1816100"/>
                  </a:lnTo>
                  <a:lnTo>
                    <a:pt x="149098" y="1866900"/>
                  </a:lnTo>
                  <a:lnTo>
                    <a:pt x="172034" y="1905000"/>
                  </a:lnTo>
                  <a:lnTo>
                    <a:pt x="196608" y="1943100"/>
                  </a:lnTo>
                  <a:lnTo>
                    <a:pt x="222821" y="1981200"/>
                  </a:lnTo>
                  <a:lnTo>
                    <a:pt x="250672" y="2019300"/>
                  </a:lnTo>
                  <a:lnTo>
                    <a:pt x="280162" y="2057400"/>
                  </a:lnTo>
                  <a:lnTo>
                    <a:pt x="283032" y="2057400"/>
                  </a:lnTo>
                  <a:lnTo>
                    <a:pt x="284581" y="2070100"/>
                  </a:lnTo>
                  <a:lnTo>
                    <a:pt x="287921" y="2070100"/>
                  </a:lnTo>
                  <a:lnTo>
                    <a:pt x="320332" y="2108200"/>
                  </a:lnTo>
                  <a:lnTo>
                    <a:pt x="354164" y="2146300"/>
                  </a:lnTo>
                  <a:lnTo>
                    <a:pt x="389394" y="2184400"/>
                  </a:lnTo>
                  <a:lnTo>
                    <a:pt x="425983" y="2209800"/>
                  </a:lnTo>
                  <a:lnTo>
                    <a:pt x="463867" y="2247900"/>
                  </a:lnTo>
                  <a:lnTo>
                    <a:pt x="471119" y="2247900"/>
                  </a:lnTo>
                  <a:lnTo>
                    <a:pt x="475830" y="2260600"/>
                  </a:lnTo>
                  <a:lnTo>
                    <a:pt x="514921" y="2286000"/>
                  </a:lnTo>
                  <a:lnTo>
                    <a:pt x="554863" y="2311400"/>
                  </a:lnTo>
                  <a:lnTo>
                    <a:pt x="595604" y="2336800"/>
                  </a:lnTo>
                  <a:lnTo>
                    <a:pt x="637108" y="2362200"/>
                  </a:lnTo>
                  <a:lnTo>
                    <a:pt x="722185" y="2413000"/>
                  </a:lnTo>
                  <a:lnTo>
                    <a:pt x="765657" y="2425700"/>
                  </a:lnTo>
                  <a:lnTo>
                    <a:pt x="809688" y="2451100"/>
                  </a:lnTo>
                  <a:lnTo>
                    <a:pt x="1036383" y="2514600"/>
                  </a:lnTo>
                  <a:lnTo>
                    <a:pt x="1082687" y="2514600"/>
                  </a:lnTo>
                  <a:lnTo>
                    <a:pt x="1129195" y="2527300"/>
                  </a:lnTo>
                  <a:lnTo>
                    <a:pt x="1409623" y="2527300"/>
                  </a:lnTo>
                  <a:lnTo>
                    <a:pt x="1456131" y="2514600"/>
                  </a:lnTo>
                  <a:lnTo>
                    <a:pt x="1502435" y="2514600"/>
                  </a:lnTo>
                  <a:lnTo>
                    <a:pt x="1729181" y="2451100"/>
                  </a:lnTo>
                  <a:lnTo>
                    <a:pt x="1773212" y="2425700"/>
                  </a:lnTo>
                  <a:lnTo>
                    <a:pt x="1816696" y="2413000"/>
                  </a:lnTo>
                  <a:lnTo>
                    <a:pt x="1901812" y="2362200"/>
                  </a:lnTo>
                  <a:lnTo>
                    <a:pt x="1943328" y="2336800"/>
                  </a:lnTo>
                  <a:lnTo>
                    <a:pt x="1984095" y="2311400"/>
                  </a:lnTo>
                  <a:lnTo>
                    <a:pt x="2024049" y="2286000"/>
                  </a:lnTo>
                  <a:lnTo>
                    <a:pt x="2063153" y="2260600"/>
                  </a:lnTo>
                  <a:lnTo>
                    <a:pt x="2065896" y="2247900"/>
                  </a:lnTo>
                  <a:lnTo>
                    <a:pt x="2076335" y="2247900"/>
                  </a:lnTo>
                  <a:lnTo>
                    <a:pt x="2113940" y="2209800"/>
                  </a:lnTo>
                  <a:lnTo>
                    <a:pt x="2150262" y="2184400"/>
                  </a:lnTo>
                  <a:lnTo>
                    <a:pt x="2185251" y="2146300"/>
                  </a:lnTo>
                  <a:lnTo>
                    <a:pt x="2218867" y="2108200"/>
                  </a:lnTo>
                  <a:lnTo>
                    <a:pt x="2251087" y="2070100"/>
                  </a:lnTo>
                  <a:lnTo>
                    <a:pt x="2255037" y="2070100"/>
                  </a:lnTo>
                  <a:lnTo>
                    <a:pt x="2256980" y="2057400"/>
                  </a:lnTo>
                  <a:lnTo>
                    <a:pt x="2260650" y="2057400"/>
                  </a:lnTo>
                  <a:lnTo>
                    <a:pt x="2290813" y="2019300"/>
                  </a:lnTo>
                  <a:lnTo>
                    <a:pt x="2319236" y="1981200"/>
                  </a:lnTo>
                  <a:lnTo>
                    <a:pt x="2345944" y="1943100"/>
                  </a:lnTo>
                  <a:lnTo>
                    <a:pt x="2370937" y="1892300"/>
                  </a:lnTo>
                  <a:lnTo>
                    <a:pt x="2394204" y="1854200"/>
                  </a:lnTo>
                  <a:lnTo>
                    <a:pt x="2415743" y="1816100"/>
                  </a:lnTo>
                  <a:lnTo>
                    <a:pt x="2435555" y="1765300"/>
                  </a:lnTo>
                  <a:lnTo>
                    <a:pt x="2453652" y="1727200"/>
                  </a:lnTo>
                  <a:lnTo>
                    <a:pt x="2470023" y="1676400"/>
                  </a:lnTo>
                  <a:lnTo>
                    <a:pt x="2484666" y="1638300"/>
                  </a:lnTo>
                  <a:lnTo>
                    <a:pt x="2497594" y="1587500"/>
                  </a:lnTo>
                  <a:lnTo>
                    <a:pt x="2508796" y="1536700"/>
                  </a:lnTo>
                  <a:lnTo>
                    <a:pt x="2518270" y="1498600"/>
                  </a:lnTo>
                  <a:lnTo>
                    <a:pt x="2526017" y="1447800"/>
                  </a:lnTo>
                  <a:lnTo>
                    <a:pt x="2532049" y="1409700"/>
                  </a:lnTo>
                  <a:lnTo>
                    <a:pt x="2536367" y="1358900"/>
                  </a:lnTo>
                  <a:lnTo>
                    <a:pt x="2538946" y="1308100"/>
                  </a:lnTo>
                  <a:lnTo>
                    <a:pt x="2539809" y="1270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0448" y="8471012"/>
              <a:ext cx="2138680" cy="2138680"/>
            </a:xfrm>
            <a:custGeom>
              <a:avLst/>
              <a:gdLst/>
              <a:ahLst/>
              <a:cxnLst/>
              <a:rect l="l" t="t" r="r" b="b"/>
              <a:pathLst>
                <a:path w="2138680" h="2138679">
                  <a:moveTo>
                    <a:pt x="1069223" y="0"/>
                  </a:moveTo>
                  <a:lnTo>
                    <a:pt x="1021596" y="1041"/>
                  </a:lnTo>
                  <a:lnTo>
                    <a:pt x="974502" y="4138"/>
                  </a:lnTo>
                  <a:lnTo>
                    <a:pt x="927985" y="9245"/>
                  </a:lnTo>
                  <a:lnTo>
                    <a:pt x="882089" y="16321"/>
                  </a:lnTo>
                  <a:lnTo>
                    <a:pt x="836856" y="25320"/>
                  </a:lnTo>
                  <a:lnTo>
                    <a:pt x="792330" y="36201"/>
                  </a:lnTo>
                  <a:lnTo>
                    <a:pt x="748556" y="48919"/>
                  </a:lnTo>
                  <a:lnTo>
                    <a:pt x="705576" y="63430"/>
                  </a:lnTo>
                  <a:lnTo>
                    <a:pt x="663433" y="79692"/>
                  </a:lnTo>
                  <a:lnTo>
                    <a:pt x="622172" y="97661"/>
                  </a:lnTo>
                  <a:lnTo>
                    <a:pt x="581835" y="117294"/>
                  </a:lnTo>
                  <a:lnTo>
                    <a:pt x="542466" y="138546"/>
                  </a:lnTo>
                  <a:lnTo>
                    <a:pt x="504109" y="161375"/>
                  </a:lnTo>
                  <a:lnTo>
                    <a:pt x="466807" y="185737"/>
                  </a:lnTo>
                  <a:lnTo>
                    <a:pt x="430603" y="211589"/>
                  </a:lnTo>
                  <a:lnTo>
                    <a:pt x="395541" y="238887"/>
                  </a:lnTo>
                  <a:lnTo>
                    <a:pt x="361665" y="267587"/>
                  </a:lnTo>
                  <a:lnTo>
                    <a:pt x="329017" y="297647"/>
                  </a:lnTo>
                  <a:lnTo>
                    <a:pt x="297642" y="329023"/>
                  </a:lnTo>
                  <a:lnTo>
                    <a:pt x="267583" y="361671"/>
                  </a:lnTo>
                  <a:lnTo>
                    <a:pt x="238883" y="395547"/>
                  </a:lnTo>
                  <a:lnTo>
                    <a:pt x="211585" y="430610"/>
                  </a:lnTo>
                  <a:lnTo>
                    <a:pt x="185734" y="466814"/>
                  </a:lnTo>
                  <a:lnTo>
                    <a:pt x="161372" y="504116"/>
                  </a:lnTo>
                  <a:lnTo>
                    <a:pt x="138543" y="542474"/>
                  </a:lnTo>
                  <a:lnTo>
                    <a:pt x="117291" y="581843"/>
                  </a:lnTo>
                  <a:lnTo>
                    <a:pt x="97659" y="622180"/>
                  </a:lnTo>
                  <a:lnTo>
                    <a:pt x="79691" y="663442"/>
                  </a:lnTo>
                  <a:lnTo>
                    <a:pt x="63429" y="705585"/>
                  </a:lnTo>
                  <a:lnTo>
                    <a:pt x="48918" y="748565"/>
                  </a:lnTo>
                  <a:lnTo>
                    <a:pt x="36200" y="792340"/>
                  </a:lnTo>
                  <a:lnTo>
                    <a:pt x="25320" y="836866"/>
                  </a:lnTo>
                  <a:lnTo>
                    <a:pt x="16320" y="882099"/>
                  </a:lnTo>
                  <a:lnTo>
                    <a:pt x="9245" y="927995"/>
                  </a:lnTo>
                  <a:lnTo>
                    <a:pt x="4138" y="974513"/>
                  </a:lnTo>
                  <a:lnTo>
                    <a:pt x="1041" y="1021607"/>
                  </a:lnTo>
                  <a:lnTo>
                    <a:pt x="0" y="1069234"/>
                  </a:lnTo>
                  <a:lnTo>
                    <a:pt x="1041" y="1116861"/>
                  </a:lnTo>
                  <a:lnTo>
                    <a:pt x="4138" y="1163955"/>
                  </a:lnTo>
                  <a:lnTo>
                    <a:pt x="9245" y="1210472"/>
                  </a:lnTo>
                  <a:lnTo>
                    <a:pt x="16320" y="1256369"/>
                  </a:lnTo>
                  <a:lnTo>
                    <a:pt x="25320" y="1301602"/>
                  </a:lnTo>
                  <a:lnTo>
                    <a:pt x="36200" y="1346128"/>
                  </a:lnTo>
                  <a:lnTo>
                    <a:pt x="48918" y="1389903"/>
                  </a:lnTo>
                  <a:lnTo>
                    <a:pt x="63429" y="1432883"/>
                  </a:lnTo>
                  <a:lnTo>
                    <a:pt x="79691" y="1475026"/>
                  </a:lnTo>
                  <a:lnTo>
                    <a:pt x="97659" y="1516288"/>
                  </a:lnTo>
                  <a:lnTo>
                    <a:pt x="117291" y="1556625"/>
                  </a:lnTo>
                  <a:lnTo>
                    <a:pt x="138543" y="1595994"/>
                  </a:lnTo>
                  <a:lnTo>
                    <a:pt x="161372" y="1634352"/>
                  </a:lnTo>
                  <a:lnTo>
                    <a:pt x="185734" y="1671654"/>
                  </a:lnTo>
                  <a:lnTo>
                    <a:pt x="211585" y="1707858"/>
                  </a:lnTo>
                  <a:lnTo>
                    <a:pt x="238883" y="1742920"/>
                  </a:lnTo>
                  <a:lnTo>
                    <a:pt x="267583" y="1776797"/>
                  </a:lnTo>
                  <a:lnTo>
                    <a:pt x="297642" y="1809445"/>
                  </a:lnTo>
                  <a:lnTo>
                    <a:pt x="329017" y="1840821"/>
                  </a:lnTo>
                  <a:lnTo>
                    <a:pt x="361665" y="1870881"/>
                  </a:lnTo>
                  <a:lnTo>
                    <a:pt x="395541" y="1899581"/>
                  </a:lnTo>
                  <a:lnTo>
                    <a:pt x="430603" y="1926879"/>
                  </a:lnTo>
                  <a:lnTo>
                    <a:pt x="466807" y="1952731"/>
                  </a:lnTo>
                  <a:lnTo>
                    <a:pt x="504109" y="1977093"/>
                  </a:lnTo>
                  <a:lnTo>
                    <a:pt x="542466" y="1999922"/>
                  </a:lnTo>
                  <a:lnTo>
                    <a:pt x="581835" y="2021174"/>
                  </a:lnTo>
                  <a:lnTo>
                    <a:pt x="622172" y="2040807"/>
                  </a:lnTo>
                  <a:lnTo>
                    <a:pt x="663433" y="2058776"/>
                  </a:lnTo>
                  <a:lnTo>
                    <a:pt x="705576" y="2075038"/>
                  </a:lnTo>
                  <a:lnTo>
                    <a:pt x="748556" y="2089549"/>
                  </a:lnTo>
                  <a:lnTo>
                    <a:pt x="792330" y="2102267"/>
                  </a:lnTo>
                  <a:lnTo>
                    <a:pt x="836856" y="2113148"/>
                  </a:lnTo>
                  <a:lnTo>
                    <a:pt x="882089" y="2122147"/>
                  </a:lnTo>
                  <a:lnTo>
                    <a:pt x="927985" y="2129223"/>
                  </a:lnTo>
                  <a:lnTo>
                    <a:pt x="974502" y="2134330"/>
                  </a:lnTo>
                  <a:lnTo>
                    <a:pt x="1021596" y="2137427"/>
                  </a:lnTo>
                  <a:lnTo>
                    <a:pt x="1069223" y="2138468"/>
                  </a:lnTo>
                  <a:lnTo>
                    <a:pt x="1116852" y="2137427"/>
                  </a:lnTo>
                  <a:lnTo>
                    <a:pt x="1163946" y="2134330"/>
                  </a:lnTo>
                  <a:lnTo>
                    <a:pt x="1210464" y="2129223"/>
                  </a:lnTo>
                  <a:lnTo>
                    <a:pt x="1256361" y="2122147"/>
                  </a:lnTo>
                  <a:lnTo>
                    <a:pt x="1301595" y="2113148"/>
                  </a:lnTo>
                  <a:lnTo>
                    <a:pt x="1346121" y="2102267"/>
                  </a:lnTo>
                  <a:lnTo>
                    <a:pt x="1389896" y="2089549"/>
                  </a:lnTo>
                  <a:lnTo>
                    <a:pt x="1432877" y="2075038"/>
                  </a:lnTo>
                  <a:lnTo>
                    <a:pt x="1475020" y="2058776"/>
                  </a:lnTo>
                  <a:lnTo>
                    <a:pt x="1516282" y="2040807"/>
                  </a:lnTo>
                  <a:lnTo>
                    <a:pt x="1556619" y="2021174"/>
                  </a:lnTo>
                  <a:lnTo>
                    <a:pt x="1595988" y="1999922"/>
                  </a:lnTo>
                  <a:lnTo>
                    <a:pt x="1634346" y="1977093"/>
                  </a:lnTo>
                  <a:lnTo>
                    <a:pt x="1671648" y="1952731"/>
                  </a:lnTo>
                  <a:lnTo>
                    <a:pt x="1707852" y="1926879"/>
                  </a:lnTo>
                  <a:lnTo>
                    <a:pt x="1742914" y="1899581"/>
                  </a:lnTo>
                  <a:lnTo>
                    <a:pt x="1776791" y="1870881"/>
                  </a:lnTo>
                  <a:lnTo>
                    <a:pt x="1809439" y="1840821"/>
                  </a:lnTo>
                  <a:lnTo>
                    <a:pt x="1840814" y="1809445"/>
                  </a:lnTo>
                  <a:lnTo>
                    <a:pt x="1870874" y="1776797"/>
                  </a:lnTo>
                  <a:lnTo>
                    <a:pt x="1899574" y="1742920"/>
                  </a:lnTo>
                  <a:lnTo>
                    <a:pt x="1926872" y="1707858"/>
                  </a:lnTo>
                  <a:lnTo>
                    <a:pt x="1952723" y="1671654"/>
                  </a:lnTo>
                  <a:lnTo>
                    <a:pt x="1977085" y="1634352"/>
                  </a:lnTo>
                  <a:lnTo>
                    <a:pt x="1999914" y="1595994"/>
                  </a:lnTo>
                  <a:lnTo>
                    <a:pt x="2021166" y="1556625"/>
                  </a:lnTo>
                  <a:lnTo>
                    <a:pt x="2040798" y="1516288"/>
                  </a:lnTo>
                  <a:lnTo>
                    <a:pt x="2058767" y="1475026"/>
                  </a:lnTo>
                  <a:lnTo>
                    <a:pt x="2075028" y="1432883"/>
                  </a:lnTo>
                  <a:lnTo>
                    <a:pt x="2089540" y="1389903"/>
                  </a:lnTo>
                  <a:lnTo>
                    <a:pt x="2102257" y="1346128"/>
                  </a:lnTo>
                  <a:lnTo>
                    <a:pt x="2113138" y="1301602"/>
                  </a:lnTo>
                  <a:lnTo>
                    <a:pt x="2122137" y="1256369"/>
                  </a:lnTo>
                  <a:lnTo>
                    <a:pt x="2129212" y="1210472"/>
                  </a:lnTo>
                  <a:lnTo>
                    <a:pt x="2134320" y="1163955"/>
                  </a:lnTo>
                  <a:lnTo>
                    <a:pt x="2137416" y="1116861"/>
                  </a:lnTo>
                  <a:lnTo>
                    <a:pt x="2138458" y="1069182"/>
                  </a:lnTo>
                  <a:lnTo>
                    <a:pt x="2137415" y="1021556"/>
                  </a:lnTo>
                  <a:lnTo>
                    <a:pt x="2134318" y="974464"/>
                  </a:lnTo>
                  <a:lnTo>
                    <a:pt x="2129210" y="927948"/>
                  </a:lnTo>
                  <a:lnTo>
                    <a:pt x="2122134" y="882053"/>
                  </a:lnTo>
                  <a:lnTo>
                    <a:pt x="2113134" y="836822"/>
                  </a:lnTo>
                  <a:lnTo>
                    <a:pt x="2102253" y="792298"/>
                  </a:lnTo>
                  <a:lnTo>
                    <a:pt x="2089535" y="748525"/>
                  </a:lnTo>
                  <a:lnTo>
                    <a:pt x="2075023" y="705546"/>
                  </a:lnTo>
                  <a:lnTo>
                    <a:pt x="2058761" y="663405"/>
                  </a:lnTo>
                  <a:lnTo>
                    <a:pt x="2040792" y="622145"/>
                  </a:lnTo>
                  <a:lnTo>
                    <a:pt x="2021159" y="581809"/>
                  </a:lnTo>
                  <a:lnTo>
                    <a:pt x="1999907" y="542442"/>
                  </a:lnTo>
                  <a:lnTo>
                    <a:pt x="1977078" y="504086"/>
                  </a:lnTo>
                  <a:lnTo>
                    <a:pt x="1952716" y="466785"/>
                  </a:lnTo>
                  <a:lnTo>
                    <a:pt x="1926864" y="430582"/>
                  </a:lnTo>
                  <a:lnTo>
                    <a:pt x="1899566" y="395521"/>
                  </a:lnTo>
                  <a:lnTo>
                    <a:pt x="1870866" y="361646"/>
                  </a:lnTo>
                  <a:lnTo>
                    <a:pt x="1840806" y="329000"/>
                  </a:lnTo>
                  <a:lnTo>
                    <a:pt x="1809431" y="297626"/>
                  </a:lnTo>
                  <a:lnTo>
                    <a:pt x="1776783" y="267567"/>
                  </a:lnTo>
                  <a:lnTo>
                    <a:pt x="1742907" y="238868"/>
                  </a:lnTo>
                  <a:lnTo>
                    <a:pt x="1707845" y="211572"/>
                  </a:lnTo>
                  <a:lnTo>
                    <a:pt x="1671641" y="185721"/>
                  </a:lnTo>
                  <a:lnTo>
                    <a:pt x="1634339" y="161361"/>
                  </a:lnTo>
                  <a:lnTo>
                    <a:pt x="1595981" y="138533"/>
                  </a:lnTo>
                  <a:lnTo>
                    <a:pt x="1556613" y="117282"/>
                  </a:lnTo>
                  <a:lnTo>
                    <a:pt x="1516276" y="97651"/>
                  </a:lnTo>
                  <a:lnTo>
                    <a:pt x="1475014" y="79683"/>
                  </a:lnTo>
                  <a:lnTo>
                    <a:pt x="1432872" y="63422"/>
                  </a:lnTo>
                  <a:lnTo>
                    <a:pt x="1389891" y="48912"/>
                  </a:lnTo>
                  <a:lnTo>
                    <a:pt x="1346117" y="36195"/>
                  </a:lnTo>
                  <a:lnTo>
                    <a:pt x="1301591" y="25316"/>
                  </a:lnTo>
                  <a:lnTo>
                    <a:pt x="1256358" y="16317"/>
                  </a:lnTo>
                  <a:lnTo>
                    <a:pt x="1210462" y="9243"/>
                  </a:lnTo>
                  <a:lnTo>
                    <a:pt x="1163945" y="4136"/>
                  </a:lnTo>
                  <a:lnTo>
                    <a:pt x="1116851" y="1040"/>
                  </a:lnTo>
                  <a:lnTo>
                    <a:pt x="1069223" y="0"/>
                  </a:lnTo>
                  <a:close/>
                </a:path>
              </a:pathLst>
            </a:custGeom>
            <a:solidFill>
              <a:srgbClr val="FFC115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00167" y="8710689"/>
              <a:ext cx="1659255" cy="1659255"/>
            </a:xfrm>
            <a:custGeom>
              <a:avLst/>
              <a:gdLst/>
              <a:ahLst/>
              <a:cxnLst/>
              <a:rect l="l" t="t" r="r" b="b"/>
              <a:pathLst>
                <a:path w="1659255" h="1659254">
                  <a:moveTo>
                    <a:pt x="1503922" y="10"/>
                  </a:moveTo>
                  <a:lnTo>
                    <a:pt x="829493" y="674419"/>
                  </a:lnTo>
                  <a:lnTo>
                    <a:pt x="155147" y="0"/>
                  </a:lnTo>
                  <a:lnTo>
                    <a:pt x="113424" y="35768"/>
                  </a:lnTo>
                  <a:lnTo>
                    <a:pt x="73607" y="73598"/>
                  </a:lnTo>
                  <a:lnTo>
                    <a:pt x="35774" y="113413"/>
                  </a:lnTo>
                  <a:lnTo>
                    <a:pt x="0" y="155136"/>
                  </a:lnTo>
                  <a:lnTo>
                    <a:pt x="674366" y="829566"/>
                  </a:lnTo>
                  <a:lnTo>
                    <a:pt x="0" y="1503912"/>
                  </a:lnTo>
                  <a:lnTo>
                    <a:pt x="35774" y="1545650"/>
                  </a:lnTo>
                  <a:lnTo>
                    <a:pt x="73607" y="1585483"/>
                  </a:lnTo>
                  <a:lnTo>
                    <a:pt x="113424" y="1623332"/>
                  </a:lnTo>
                  <a:lnTo>
                    <a:pt x="155147" y="1659122"/>
                  </a:lnTo>
                  <a:lnTo>
                    <a:pt x="829493" y="984692"/>
                  </a:lnTo>
                  <a:lnTo>
                    <a:pt x="1503922" y="1659122"/>
                  </a:lnTo>
                  <a:lnTo>
                    <a:pt x="1545614" y="1623302"/>
                  </a:lnTo>
                  <a:lnTo>
                    <a:pt x="1585417" y="1585443"/>
                  </a:lnTo>
                  <a:lnTo>
                    <a:pt x="1623257" y="1545621"/>
                  </a:lnTo>
                  <a:lnTo>
                    <a:pt x="1659059" y="1503912"/>
                  </a:lnTo>
                  <a:lnTo>
                    <a:pt x="984629" y="829566"/>
                  </a:lnTo>
                  <a:lnTo>
                    <a:pt x="1659059" y="155147"/>
                  </a:lnTo>
                  <a:lnTo>
                    <a:pt x="1623257" y="113450"/>
                  </a:lnTo>
                  <a:lnTo>
                    <a:pt x="1585417" y="73648"/>
                  </a:lnTo>
                  <a:lnTo>
                    <a:pt x="1545614" y="35810"/>
                  </a:lnTo>
                  <a:lnTo>
                    <a:pt x="1503922" y="10"/>
                  </a:lnTo>
                  <a:close/>
                </a:path>
              </a:pathLst>
            </a:custGeom>
            <a:solidFill>
              <a:srgbClr val="20191C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67726" y="0"/>
              <a:ext cx="9736373" cy="10261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7126" y="7633303"/>
              <a:ext cx="3141345" cy="3097530"/>
            </a:xfrm>
            <a:custGeom>
              <a:avLst/>
              <a:gdLst/>
              <a:ahLst/>
              <a:cxnLst/>
              <a:rect l="l" t="t" r="r" b="b"/>
              <a:pathLst>
                <a:path w="3141345" h="3097529">
                  <a:moveTo>
                    <a:pt x="3140900" y="1615935"/>
                  </a:moveTo>
                  <a:lnTo>
                    <a:pt x="3129673" y="1544104"/>
                  </a:lnTo>
                  <a:lnTo>
                    <a:pt x="2767406" y="563435"/>
                  </a:lnTo>
                  <a:lnTo>
                    <a:pt x="2729192" y="501307"/>
                  </a:lnTo>
                  <a:lnTo>
                    <a:pt x="2669756" y="458330"/>
                  </a:lnTo>
                  <a:lnTo>
                    <a:pt x="2077618" y="186258"/>
                  </a:lnTo>
                  <a:lnTo>
                    <a:pt x="1710283" y="17475"/>
                  </a:lnTo>
                  <a:lnTo>
                    <a:pt x="1691157" y="9880"/>
                  </a:lnTo>
                  <a:lnTo>
                    <a:pt x="1671370" y="4406"/>
                  </a:lnTo>
                  <a:lnTo>
                    <a:pt x="1651088" y="1092"/>
                  </a:lnTo>
                  <a:lnTo>
                    <a:pt x="1630883" y="0"/>
                  </a:lnTo>
                  <a:lnTo>
                    <a:pt x="1630502" y="0"/>
                  </a:lnTo>
                  <a:lnTo>
                    <a:pt x="1581569" y="6337"/>
                  </a:lnTo>
                  <a:lnTo>
                    <a:pt x="571195" y="368401"/>
                  </a:lnTo>
                  <a:lnTo>
                    <a:pt x="508228" y="406120"/>
                  </a:lnTo>
                  <a:lnTo>
                    <a:pt x="464680" y="464718"/>
                  </a:lnTo>
                  <a:lnTo>
                    <a:pt x="17500" y="1410741"/>
                  </a:lnTo>
                  <a:lnTo>
                    <a:pt x="0" y="1481340"/>
                  </a:lnTo>
                  <a:lnTo>
                    <a:pt x="2006" y="1517624"/>
                  </a:lnTo>
                  <a:lnTo>
                    <a:pt x="373443" y="2533840"/>
                  </a:lnTo>
                  <a:lnTo>
                    <a:pt x="411721" y="2595918"/>
                  </a:lnTo>
                  <a:lnTo>
                    <a:pt x="471170" y="2638882"/>
                  </a:lnTo>
                  <a:lnTo>
                    <a:pt x="1430566" y="3079800"/>
                  </a:lnTo>
                  <a:lnTo>
                    <a:pt x="1502168" y="3097072"/>
                  </a:lnTo>
                  <a:lnTo>
                    <a:pt x="1538973" y="3095104"/>
                  </a:lnTo>
                  <a:lnTo>
                    <a:pt x="2062467" y="2910967"/>
                  </a:lnTo>
                  <a:lnTo>
                    <a:pt x="2569641" y="2728836"/>
                  </a:lnTo>
                  <a:lnTo>
                    <a:pt x="2632684" y="2691130"/>
                  </a:lnTo>
                  <a:lnTo>
                    <a:pt x="2676245" y="2632481"/>
                  </a:lnTo>
                  <a:lnTo>
                    <a:pt x="3123374" y="1686534"/>
                  </a:lnTo>
                  <a:lnTo>
                    <a:pt x="3135706" y="1651914"/>
                  </a:lnTo>
                  <a:lnTo>
                    <a:pt x="3140900" y="16159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8015" y="7821694"/>
              <a:ext cx="2759710" cy="2720975"/>
            </a:xfrm>
            <a:custGeom>
              <a:avLst/>
              <a:gdLst/>
              <a:ahLst/>
              <a:cxnLst/>
              <a:rect l="l" t="t" r="r" b="b"/>
              <a:pathLst>
                <a:path w="2759710" h="2720975">
                  <a:moveTo>
                    <a:pt x="1439516" y="0"/>
                  </a:moveTo>
                  <a:lnTo>
                    <a:pt x="446478" y="356606"/>
                  </a:lnTo>
                  <a:lnTo>
                    <a:pt x="0" y="1301143"/>
                  </a:lnTo>
                  <a:lnTo>
                    <a:pt x="361674" y="2280255"/>
                  </a:lnTo>
                  <a:lnTo>
                    <a:pt x="1319645" y="2720493"/>
                  </a:lnTo>
                  <a:lnTo>
                    <a:pt x="2312683" y="2363886"/>
                  </a:lnTo>
                  <a:lnTo>
                    <a:pt x="2759172" y="1419349"/>
                  </a:lnTo>
                  <a:lnTo>
                    <a:pt x="2397487" y="440227"/>
                  </a:lnTo>
                  <a:lnTo>
                    <a:pt x="1439516" y="0"/>
                  </a:lnTo>
                  <a:close/>
                </a:path>
              </a:pathLst>
            </a:custGeom>
            <a:solidFill>
              <a:srgbClr val="FF9000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5887" y="7819555"/>
              <a:ext cx="2763520" cy="2724785"/>
            </a:xfrm>
            <a:custGeom>
              <a:avLst/>
              <a:gdLst/>
              <a:ahLst/>
              <a:cxnLst/>
              <a:rect l="l" t="t" r="r" b="b"/>
              <a:pathLst>
                <a:path w="2763520" h="2724784">
                  <a:moveTo>
                    <a:pt x="1441746" y="0"/>
                  </a:moveTo>
                  <a:lnTo>
                    <a:pt x="447127" y="357172"/>
                  </a:lnTo>
                  <a:lnTo>
                    <a:pt x="0" y="1303195"/>
                  </a:lnTo>
                  <a:lnTo>
                    <a:pt x="362240" y="2283878"/>
                  </a:lnTo>
                  <a:lnTo>
                    <a:pt x="1321645" y="2724733"/>
                  </a:lnTo>
                  <a:lnTo>
                    <a:pt x="1979317" y="2488563"/>
                  </a:lnTo>
                  <a:lnTo>
                    <a:pt x="903311" y="2488563"/>
                  </a:lnTo>
                  <a:lnTo>
                    <a:pt x="854993" y="2476685"/>
                  </a:lnTo>
                  <a:lnTo>
                    <a:pt x="814683" y="2447853"/>
                  </a:lnTo>
                  <a:lnTo>
                    <a:pt x="787703" y="2404513"/>
                  </a:lnTo>
                  <a:lnTo>
                    <a:pt x="246338" y="938882"/>
                  </a:lnTo>
                  <a:lnTo>
                    <a:pt x="238745" y="888572"/>
                  </a:lnTo>
                  <a:lnTo>
                    <a:pt x="250816" y="840920"/>
                  </a:lnTo>
                  <a:lnTo>
                    <a:pt x="280075" y="801166"/>
                  </a:lnTo>
                  <a:lnTo>
                    <a:pt x="324042" y="774552"/>
                  </a:lnTo>
                  <a:lnTo>
                    <a:pt x="1810405" y="240819"/>
                  </a:lnTo>
                  <a:lnTo>
                    <a:pt x="1861425" y="233301"/>
                  </a:lnTo>
                  <a:lnTo>
                    <a:pt x="1949366" y="233301"/>
                  </a:lnTo>
                  <a:lnTo>
                    <a:pt x="1441746" y="0"/>
                  </a:lnTo>
                  <a:close/>
                </a:path>
                <a:path w="2763520" h="2724784">
                  <a:moveTo>
                    <a:pt x="1949366" y="233301"/>
                  </a:moveTo>
                  <a:lnTo>
                    <a:pt x="1861425" y="233301"/>
                  </a:lnTo>
                  <a:lnTo>
                    <a:pt x="1909758" y="245179"/>
                  </a:lnTo>
                  <a:lnTo>
                    <a:pt x="1950081" y="274010"/>
                  </a:lnTo>
                  <a:lnTo>
                    <a:pt x="1977070" y="317351"/>
                  </a:lnTo>
                  <a:lnTo>
                    <a:pt x="2518425" y="1782971"/>
                  </a:lnTo>
                  <a:lnTo>
                    <a:pt x="2526015" y="1833265"/>
                  </a:lnTo>
                  <a:lnTo>
                    <a:pt x="2513961" y="1880906"/>
                  </a:lnTo>
                  <a:lnTo>
                    <a:pt x="2484734" y="1920662"/>
                  </a:lnTo>
                  <a:lnTo>
                    <a:pt x="2440805" y="1947301"/>
                  </a:lnTo>
                  <a:lnTo>
                    <a:pt x="954316" y="2481044"/>
                  </a:lnTo>
                  <a:lnTo>
                    <a:pt x="903311" y="2488563"/>
                  </a:lnTo>
                  <a:lnTo>
                    <a:pt x="1979317" y="2488563"/>
                  </a:lnTo>
                  <a:lnTo>
                    <a:pt x="2316275" y="2367561"/>
                  </a:lnTo>
                  <a:lnTo>
                    <a:pt x="2763486" y="1421590"/>
                  </a:lnTo>
                  <a:lnTo>
                    <a:pt x="2401214" y="440970"/>
                  </a:lnTo>
                  <a:lnTo>
                    <a:pt x="1949366" y="233301"/>
                  </a:lnTo>
                  <a:close/>
                </a:path>
              </a:pathLst>
            </a:custGeom>
            <a:solidFill>
              <a:srgbClr val="20191C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780048" y="2725663"/>
            <a:ext cx="8272001" cy="109612"/>
          </a:xfrm>
          <a:custGeom>
            <a:avLst/>
            <a:gdLst/>
            <a:ahLst/>
            <a:cxnLst/>
            <a:rect l="l" t="t" r="r" b="b"/>
            <a:pathLst>
              <a:path w="7449820">
                <a:moveTo>
                  <a:pt x="0" y="0"/>
                </a:moveTo>
                <a:lnTo>
                  <a:pt x="7449448" y="0"/>
                </a:lnTo>
              </a:path>
            </a:pathLst>
          </a:custGeom>
          <a:ln w="83767">
            <a:solidFill>
              <a:srgbClr val="FFC115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67348" y="-60325"/>
            <a:ext cx="8600378" cy="2234565"/>
          </a:xfrm>
          <a:prstGeom prst="rect">
            <a:avLst/>
          </a:prstGeom>
        </p:spPr>
        <p:txBody>
          <a:bodyPr vert="horz" wrap="square" lIns="0" tIns="77470" rIns="0" bIns="0" rtlCol="0">
            <a:noAutofit/>
          </a:bodyPr>
          <a:lstStyle/>
          <a:p>
            <a:pPr marL="12700" marR="5080" rtl="0">
              <a:spcBef>
                <a:spcPts val="610"/>
              </a:spcBef>
            </a:pPr>
            <a:r>
              <a:rPr lang="es-us" sz="6000" spc="300" dirty="0"/>
              <a:t>Las emociones también pueden alterar los sentidos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67349" y="3598855"/>
            <a:ext cx="7969025" cy="1365885"/>
          </a:xfrm>
          <a:prstGeom prst="rect">
            <a:avLst/>
          </a:prstGeom>
        </p:spPr>
        <p:txBody>
          <a:bodyPr vert="horz" wrap="square" lIns="0" tIns="67310" rIns="0" bIns="0" rtlCol="0">
            <a:noAutofit/>
          </a:bodyPr>
          <a:lstStyle/>
          <a:p>
            <a:pPr marL="544830" marR="5080" indent="-532130" rtl="0">
              <a:lnSpc>
                <a:spcPts val="5110"/>
              </a:lnSpc>
              <a:spcBef>
                <a:spcPts val="530"/>
              </a:spcBef>
              <a:buFont typeface="Arial Black"/>
              <a:buChar char="•"/>
              <a:tabLst>
                <a:tab pos="544830" algn="l"/>
              </a:tabLst>
            </a:pPr>
            <a:r>
              <a:rPr lang="es-us" sz="4500" dirty="0">
                <a:solidFill>
                  <a:srgbClr val="00385F"/>
                </a:solidFill>
                <a:latin typeface="Tahoma"/>
                <a:cs typeface="Tahoma"/>
              </a:rPr>
              <a:t>La ira, la tristeza y la euforia afectan el juicio.</a:t>
            </a:r>
            <a:endParaRPr sz="45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67726" y="0"/>
              <a:ext cx="9736373" cy="10261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7126" y="7633303"/>
              <a:ext cx="3141345" cy="3097530"/>
            </a:xfrm>
            <a:custGeom>
              <a:avLst/>
              <a:gdLst/>
              <a:ahLst/>
              <a:cxnLst/>
              <a:rect l="l" t="t" r="r" b="b"/>
              <a:pathLst>
                <a:path w="3141345" h="3097529">
                  <a:moveTo>
                    <a:pt x="3140900" y="1615935"/>
                  </a:moveTo>
                  <a:lnTo>
                    <a:pt x="3129673" y="1544104"/>
                  </a:lnTo>
                  <a:lnTo>
                    <a:pt x="2767406" y="563435"/>
                  </a:lnTo>
                  <a:lnTo>
                    <a:pt x="2729192" y="501307"/>
                  </a:lnTo>
                  <a:lnTo>
                    <a:pt x="2669756" y="458330"/>
                  </a:lnTo>
                  <a:lnTo>
                    <a:pt x="2077618" y="186258"/>
                  </a:lnTo>
                  <a:lnTo>
                    <a:pt x="1710283" y="17475"/>
                  </a:lnTo>
                  <a:lnTo>
                    <a:pt x="1691157" y="9880"/>
                  </a:lnTo>
                  <a:lnTo>
                    <a:pt x="1671370" y="4406"/>
                  </a:lnTo>
                  <a:lnTo>
                    <a:pt x="1651088" y="1092"/>
                  </a:lnTo>
                  <a:lnTo>
                    <a:pt x="1630883" y="0"/>
                  </a:lnTo>
                  <a:lnTo>
                    <a:pt x="1630502" y="0"/>
                  </a:lnTo>
                  <a:lnTo>
                    <a:pt x="1581569" y="6337"/>
                  </a:lnTo>
                  <a:lnTo>
                    <a:pt x="571195" y="368401"/>
                  </a:lnTo>
                  <a:lnTo>
                    <a:pt x="508228" y="406120"/>
                  </a:lnTo>
                  <a:lnTo>
                    <a:pt x="464680" y="464718"/>
                  </a:lnTo>
                  <a:lnTo>
                    <a:pt x="17500" y="1410741"/>
                  </a:lnTo>
                  <a:lnTo>
                    <a:pt x="0" y="1481340"/>
                  </a:lnTo>
                  <a:lnTo>
                    <a:pt x="2006" y="1517624"/>
                  </a:lnTo>
                  <a:lnTo>
                    <a:pt x="373443" y="2533840"/>
                  </a:lnTo>
                  <a:lnTo>
                    <a:pt x="411721" y="2595918"/>
                  </a:lnTo>
                  <a:lnTo>
                    <a:pt x="471170" y="2638882"/>
                  </a:lnTo>
                  <a:lnTo>
                    <a:pt x="1430566" y="3079800"/>
                  </a:lnTo>
                  <a:lnTo>
                    <a:pt x="1502168" y="3097072"/>
                  </a:lnTo>
                  <a:lnTo>
                    <a:pt x="1538973" y="3095104"/>
                  </a:lnTo>
                  <a:lnTo>
                    <a:pt x="2062467" y="2910967"/>
                  </a:lnTo>
                  <a:lnTo>
                    <a:pt x="2569641" y="2728836"/>
                  </a:lnTo>
                  <a:lnTo>
                    <a:pt x="2632684" y="2691130"/>
                  </a:lnTo>
                  <a:lnTo>
                    <a:pt x="2676245" y="2632481"/>
                  </a:lnTo>
                  <a:lnTo>
                    <a:pt x="3123374" y="1686534"/>
                  </a:lnTo>
                  <a:lnTo>
                    <a:pt x="3135706" y="1651914"/>
                  </a:lnTo>
                  <a:lnTo>
                    <a:pt x="3140900" y="16159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8015" y="7821694"/>
              <a:ext cx="2759710" cy="2720975"/>
            </a:xfrm>
            <a:custGeom>
              <a:avLst/>
              <a:gdLst/>
              <a:ahLst/>
              <a:cxnLst/>
              <a:rect l="l" t="t" r="r" b="b"/>
              <a:pathLst>
                <a:path w="2759710" h="2720975">
                  <a:moveTo>
                    <a:pt x="1439516" y="0"/>
                  </a:moveTo>
                  <a:lnTo>
                    <a:pt x="446478" y="356606"/>
                  </a:lnTo>
                  <a:lnTo>
                    <a:pt x="0" y="1301143"/>
                  </a:lnTo>
                  <a:lnTo>
                    <a:pt x="361674" y="2280255"/>
                  </a:lnTo>
                  <a:lnTo>
                    <a:pt x="1319645" y="2720493"/>
                  </a:lnTo>
                  <a:lnTo>
                    <a:pt x="2312683" y="2363886"/>
                  </a:lnTo>
                  <a:lnTo>
                    <a:pt x="2759172" y="1419349"/>
                  </a:lnTo>
                  <a:lnTo>
                    <a:pt x="2397487" y="440227"/>
                  </a:lnTo>
                  <a:lnTo>
                    <a:pt x="1439516" y="0"/>
                  </a:lnTo>
                  <a:close/>
                </a:path>
              </a:pathLst>
            </a:custGeom>
            <a:solidFill>
              <a:srgbClr val="FF9000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5887" y="7819555"/>
              <a:ext cx="2763520" cy="2724785"/>
            </a:xfrm>
            <a:custGeom>
              <a:avLst/>
              <a:gdLst/>
              <a:ahLst/>
              <a:cxnLst/>
              <a:rect l="l" t="t" r="r" b="b"/>
              <a:pathLst>
                <a:path w="2763520" h="2724784">
                  <a:moveTo>
                    <a:pt x="1441746" y="0"/>
                  </a:moveTo>
                  <a:lnTo>
                    <a:pt x="447127" y="357172"/>
                  </a:lnTo>
                  <a:lnTo>
                    <a:pt x="0" y="1303195"/>
                  </a:lnTo>
                  <a:lnTo>
                    <a:pt x="362240" y="2283878"/>
                  </a:lnTo>
                  <a:lnTo>
                    <a:pt x="1321645" y="2724733"/>
                  </a:lnTo>
                  <a:lnTo>
                    <a:pt x="1979317" y="2488563"/>
                  </a:lnTo>
                  <a:lnTo>
                    <a:pt x="903311" y="2488563"/>
                  </a:lnTo>
                  <a:lnTo>
                    <a:pt x="854993" y="2476685"/>
                  </a:lnTo>
                  <a:lnTo>
                    <a:pt x="814683" y="2447853"/>
                  </a:lnTo>
                  <a:lnTo>
                    <a:pt x="787703" y="2404513"/>
                  </a:lnTo>
                  <a:lnTo>
                    <a:pt x="246338" y="938882"/>
                  </a:lnTo>
                  <a:lnTo>
                    <a:pt x="238745" y="888572"/>
                  </a:lnTo>
                  <a:lnTo>
                    <a:pt x="250816" y="840920"/>
                  </a:lnTo>
                  <a:lnTo>
                    <a:pt x="280075" y="801166"/>
                  </a:lnTo>
                  <a:lnTo>
                    <a:pt x="324042" y="774552"/>
                  </a:lnTo>
                  <a:lnTo>
                    <a:pt x="1810405" y="240819"/>
                  </a:lnTo>
                  <a:lnTo>
                    <a:pt x="1861425" y="233301"/>
                  </a:lnTo>
                  <a:lnTo>
                    <a:pt x="1949366" y="233301"/>
                  </a:lnTo>
                  <a:lnTo>
                    <a:pt x="1441746" y="0"/>
                  </a:lnTo>
                  <a:close/>
                </a:path>
                <a:path w="2763520" h="2724784">
                  <a:moveTo>
                    <a:pt x="1949366" y="233301"/>
                  </a:moveTo>
                  <a:lnTo>
                    <a:pt x="1861425" y="233301"/>
                  </a:lnTo>
                  <a:lnTo>
                    <a:pt x="1909758" y="245179"/>
                  </a:lnTo>
                  <a:lnTo>
                    <a:pt x="1950081" y="274010"/>
                  </a:lnTo>
                  <a:lnTo>
                    <a:pt x="1977070" y="317351"/>
                  </a:lnTo>
                  <a:lnTo>
                    <a:pt x="2518425" y="1782971"/>
                  </a:lnTo>
                  <a:lnTo>
                    <a:pt x="2526015" y="1833265"/>
                  </a:lnTo>
                  <a:lnTo>
                    <a:pt x="2513961" y="1880906"/>
                  </a:lnTo>
                  <a:lnTo>
                    <a:pt x="2484734" y="1920662"/>
                  </a:lnTo>
                  <a:lnTo>
                    <a:pt x="2440805" y="1947301"/>
                  </a:lnTo>
                  <a:lnTo>
                    <a:pt x="954316" y="2481044"/>
                  </a:lnTo>
                  <a:lnTo>
                    <a:pt x="903311" y="2488563"/>
                  </a:lnTo>
                  <a:lnTo>
                    <a:pt x="1979317" y="2488563"/>
                  </a:lnTo>
                  <a:lnTo>
                    <a:pt x="2316275" y="2367561"/>
                  </a:lnTo>
                  <a:lnTo>
                    <a:pt x="2763486" y="1421590"/>
                  </a:lnTo>
                  <a:lnTo>
                    <a:pt x="2401214" y="440970"/>
                  </a:lnTo>
                  <a:lnTo>
                    <a:pt x="1949366" y="233301"/>
                  </a:lnTo>
                  <a:close/>
                </a:path>
              </a:pathLst>
            </a:custGeom>
            <a:solidFill>
              <a:srgbClr val="20191C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67350" y="3598855"/>
            <a:ext cx="9580100" cy="3951604"/>
          </a:xfrm>
          <a:prstGeom prst="rect">
            <a:avLst/>
          </a:prstGeom>
        </p:spPr>
        <p:txBody>
          <a:bodyPr vert="horz" wrap="square" lIns="0" tIns="69215" rIns="0" bIns="0" rtlCol="0">
            <a:noAutofit/>
          </a:bodyPr>
          <a:lstStyle/>
          <a:p>
            <a:pPr marL="544830" marR="5080" indent="-532130" rtl="0">
              <a:lnSpc>
                <a:spcPts val="5110"/>
              </a:lnSpc>
              <a:spcBef>
                <a:spcPts val="545"/>
              </a:spcBef>
              <a:buFont typeface="Arial Black"/>
              <a:buChar char="•"/>
              <a:tabLst>
                <a:tab pos="544830" algn="l"/>
              </a:tabLst>
            </a:pPr>
            <a:r>
              <a:rPr lang="es-us" sz="4500" dirty="0">
                <a:solidFill>
                  <a:srgbClr val="00385F"/>
                </a:solidFill>
                <a:latin typeface="Tahoma"/>
                <a:cs typeface="Tahoma"/>
              </a:rPr>
              <a:t>La ira, la tristeza y la euforia afectan el juicio.</a:t>
            </a:r>
            <a:endParaRPr sz="4500" dirty="0">
              <a:latin typeface="Tahoma"/>
              <a:cs typeface="Tahoma"/>
            </a:endParaRPr>
          </a:p>
          <a:p>
            <a:pPr marL="544830" marR="521334" indent="-532130" rtl="0">
              <a:lnSpc>
                <a:spcPts val="5110"/>
              </a:lnSpc>
              <a:spcBef>
                <a:spcPts val="5015"/>
              </a:spcBef>
              <a:buChar char="•"/>
              <a:tabLst>
                <a:tab pos="544830" algn="l"/>
              </a:tabLst>
            </a:pPr>
            <a:r>
              <a:rPr lang="es-us" sz="4500" dirty="0">
                <a:solidFill>
                  <a:srgbClr val="00385F"/>
                </a:solidFill>
                <a:latin typeface="Arial Black"/>
                <a:cs typeface="Arial Black"/>
              </a:rPr>
              <a:t>No conduzca alterado: </a:t>
            </a:r>
            <a:r>
              <a:rPr lang="es-us" sz="4500" dirty="0">
                <a:solidFill>
                  <a:srgbClr val="00385F"/>
                </a:solidFill>
                <a:latin typeface="Tahoma"/>
                <a:cs typeface="Tahoma"/>
              </a:rPr>
              <a:t>llame</a:t>
            </a:r>
            <a:r>
              <a:rPr lang="es-us" sz="4500" dirty="0">
                <a:solidFill>
                  <a:srgbClr val="00385F"/>
                </a:solidFill>
                <a:latin typeface="Arial Black"/>
                <a:cs typeface="Arial Black"/>
              </a:rPr>
              <a:t> </a:t>
            </a:r>
            <a:r>
              <a:rPr lang="es-us" sz="4500" dirty="0">
                <a:solidFill>
                  <a:srgbClr val="00385F"/>
                </a:solidFill>
                <a:latin typeface="Tahoma"/>
                <a:cs typeface="Tahoma"/>
              </a:rPr>
              <a:t>a un amigo, tómese un descanso o retrase el viaje</a:t>
            </a:r>
            <a:r>
              <a:rPr lang="es-us" sz="4500" dirty="0">
                <a:solidFill>
                  <a:srgbClr val="00385F"/>
                </a:solidFill>
                <a:latin typeface="Arial Black"/>
                <a:cs typeface="Arial Black"/>
              </a:rPr>
              <a:t>.</a:t>
            </a:r>
            <a:endParaRPr sz="4500" dirty="0">
              <a:latin typeface="Tahoma"/>
              <a:cs typeface="Tahoma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60B27E8F-8F16-4103-89CB-659A36A16250}"/>
              </a:ext>
            </a:extLst>
          </p:cNvPr>
          <p:cNvSpPr/>
          <p:nvPr/>
        </p:nvSpPr>
        <p:spPr>
          <a:xfrm>
            <a:off x="1780048" y="2725663"/>
            <a:ext cx="8272001" cy="109612"/>
          </a:xfrm>
          <a:custGeom>
            <a:avLst/>
            <a:gdLst/>
            <a:ahLst/>
            <a:cxnLst/>
            <a:rect l="l" t="t" r="r" b="b"/>
            <a:pathLst>
              <a:path w="7449820">
                <a:moveTo>
                  <a:pt x="0" y="0"/>
                </a:moveTo>
                <a:lnTo>
                  <a:pt x="7449448" y="0"/>
                </a:lnTo>
              </a:path>
            </a:pathLst>
          </a:custGeom>
          <a:ln w="83767">
            <a:solidFill>
              <a:srgbClr val="FFC115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F28ADBBC-C55D-4FAA-AD19-36C0F8E627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7348" y="-60325"/>
            <a:ext cx="8600378" cy="2234565"/>
          </a:xfrm>
          <a:prstGeom prst="rect">
            <a:avLst/>
          </a:prstGeom>
        </p:spPr>
        <p:txBody>
          <a:bodyPr vert="horz" wrap="square" lIns="0" tIns="77470" rIns="0" bIns="0" rtlCol="0">
            <a:noAutofit/>
          </a:bodyPr>
          <a:lstStyle/>
          <a:p>
            <a:pPr marL="12700" marR="5080" rtl="0">
              <a:spcBef>
                <a:spcPts val="610"/>
              </a:spcBef>
            </a:pPr>
            <a:r>
              <a:rPr lang="es-us" sz="6000" spc="300" dirty="0"/>
              <a:t>Las emociones también pueden alterar los sentidos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6910050" cy="10261289"/>
            <a:chOff x="0" y="0"/>
            <a:chExt cx="16910050" cy="102612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17477" cy="1026128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164058" y="3783222"/>
              <a:ext cx="4745992" cy="45719"/>
            </a:xfrm>
            <a:custGeom>
              <a:avLst/>
              <a:gdLst/>
              <a:ahLst/>
              <a:cxnLst/>
              <a:rect l="l" t="t" r="r" b="b"/>
              <a:pathLst>
                <a:path w="5788659">
                  <a:moveTo>
                    <a:pt x="0" y="0"/>
                  </a:moveTo>
                  <a:lnTo>
                    <a:pt x="5788033" y="0"/>
                  </a:lnTo>
                </a:path>
              </a:pathLst>
            </a:custGeom>
            <a:ln w="83767">
              <a:solidFill>
                <a:srgbClr val="FFC115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51358" y="473075"/>
            <a:ext cx="6960548" cy="2234565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 rtl="0">
              <a:lnSpc>
                <a:spcPts val="8685"/>
              </a:lnSpc>
              <a:spcBef>
                <a:spcPts val="120"/>
              </a:spcBef>
            </a:pPr>
            <a:r>
              <a:rPr lang="es-us" spc="300" dirty="0"/>
              <a:t>Fatiga = Sentidos alterados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161831" y="4663018"/>
            <a:ext cx="7582882" cy="1365885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L="544195" indent="-531495" rtl="0">
              <a:lnSpc>
                <a:spcPts val="5255"/>
              </a:lnSpc>
              <a:spcBef>
                <a:spcPts val="135"/>
              </a:spcBef>
              <a:buChar char="•"/>
              <a:tabLst>
                <a:tab pos="544195" algn="l"/>
              </a:tabLst>
            </a:pPr>
            <a:r>
              <a:rPr lang="es-us" sz="4500" dirty="0">
                <a:solidFill>
                  <a:srgbClr val="00385F"/>
                </a:solidFill>
                <a:latin typeface="Arial Black"/>
                <a:cs typeface="Arial Black"/>
              </a:rPr>
              <a:t>¿No durmió?</a:t>
            </a:r>
            <a:endParaRPr sz="4500" dirty="0">
              <a:latin typeface="Arial Black"/>
              <a:cs typeface="Arial Black"/>
            </a:endParaRPr>
          </a:p>
          <a:p>
            <a:pPr marL="544830" rtl="0">
              <a:lnSpc>
                <a:spcPts val="5255"/>
              </a:lnSpc>
            </a:pPr>
            <a:r>
              <a:rPr lang="es-us" sz="4500" dirty="0">
                <a:solidFill>
                  <a:srgbClr val="00385F"/>
                </a:solidFill>
                <a:latin typeface="Tahoma"/>
                <a:cs typeface="Tahoma"/>
              </a:rPr>
              <a:t>Es como conducir borracho.</a:t>
            </a:r>
            <a:endParaRPr sz="4500" dirty="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6963" y="7798379"/>
            <a:ext cx="3292475" cy="3292475"/>
            <a:chOff x="376963" y="7798379"/>
            <a:chExt cx="3292475" cy="3292475"/>
          </a:xfrm>
        </p:grpSpPr>
        <p:sp>
          <p:nvSpPr>
            <p:cNvPr id="8" name="object 8"/>
            <p:cNvSpPr/>
            <p:nvPr/>
          </p:nvSpPr>
          <p:spPr>
            <a:xfrm>
              <a:off x="376961" y="7798390"/>
              <a:ext cx="3292475" cy="3292475"/>
            </a:xfrm>
            <a:custGeom>
              <a:avLst/>
              <a:gdLst/>
              <a:ahLst/>
              <a:cxnLst/>
              <a:rect l="l" t="t" r="r" b="b"/>
              <a:pathLst>
                <a:path w="3292475" h="3292475">
                  <a:moveTo>
                    <a:pt x="3292056" y="1239291"/>
                  </a:moveTo>
                  <a:lnTo>
                    <a:pt x="3288919" y="1192542"/>
                  </a:lnTo>
                  <a:lnTo>
                    <a:pt x="3278721" y="1147025"/>
                  </a:lnTo>
                  <a:lnTo>
                    <a:pt x="3261741" y="1103591"/>
                  </a:lnTo>
                  <a:lnTo>
                    <a:pt x="3238208" y="1063078"/>
                  </a:lnTo>
                  <a:lnTo>
                    <a:pt x="3208401" y="1026325"/>
                  </a:lnTo>
                  <a:lnTo>
                    <a:pt x="3172561" y="994168"/>
                  </a:lnTo>
                  <a:lnTo>
                    <a:pt x="3130969" y="967473"/>
                  </a:lnTo>
                  <a:lnTo>
                    <a:pt x="1675041" y="193332"/>
                  </a:lnTo>
                  <a:lnTo>
                    <a:pt x="1378394" y="35610"/>
                  </a:lnTo>
                  <a:lnTo>
                    <a:pt x="1334401" y="16408"/>
                  </a:lnTo>
                  <a:lnTo>
                    <a:pt x="1288351" y="4508"/>
                  </a:lnTo>
                  <a:lnTo>
                    <a:pt x="1241158" y="0"/>
                  </a:lnTo>
                  <a:lnTo>
                    <a:pt x="1193698" y="2946"/>
                  </a:lnTo>
                  <a:lnTo>
                    <a:pt x="1146860" y="13462"/>
                  </a:lnTo>
                  <a:lnTo>
                    <a:pt x="1102194" y="30937"/>
                  </a:lnTo>
                  <a:lnTo>
                    <a:pt x="1061212" y="55016"/>
                  </a:lnTo>
                  <a:lnTo>
                    <a:pt x="1024623" y="85140"/>
                  </a:lnTo>
                  <a:lnTo>
                    <a:pt x="993101" y="120726"/>
                  </a:lnTo>
                  <a:lnTo>
                    <a:pt x="967359" y="161201"/>
                  </a:lnTo>
                  <a:lnTo>
                    <a:pt x="35445" y="1913788"/>
                  </a:lnTo>
                  <a:lnTo>
                    <a:pt x="15887" y="1959178"/>
                  </a:lnTo>
                  <a:lnTo>
                    <a:pt x="4165" y="2005863"/>
                  </a:lnTo>
                  <a:lnTo>
                    <a:pt x="0" y="2053005"/>
                  </a:lnTo>
                  <a:lnTo>
                    <a:pt x="3136" y="2099754"/>
                  </a:lnTo>
                  <a:lnTo>
                    <a:pt x="13335" y="2145258"/>
                  </a:lnTo>
                  <a:lnTo>
                    <a:pt x="30314" y="2188692"/>
                  </a:lnTo>
                  <a:lnTo>
                    <a:pt x="53835" y="2229205"/>
                  </a:lnTo>
                  <a:lnTo>
                    <a:pt x="83642" y="2265972"/>
                  </a:lnTo>
                  <a:lnTo>
                    <a:pt x="119456" y="2298128"/>
                  </a:lnTo>
                  <a:lnTo>
                    <a:pt x="161048" y="2324849"/>
                  </a:lnTo>
                  <a:lnTo>
                    <a:pt x="1913686" y="3256737"/>
                  </a:lnTo>
                  <a:lnTo>
                    <a:pt x="1959089" y="3276308"/>
                  </a:lnTo>
                  <a:lnTo>
                    <a:pt x="2005799" y="3288055"/>
                  </a:lnTo>
                  <a:lnTo>
                    <a:pt x="2052955" y="3292233"/>
                  </a:lnTo>
                  <a:lnTo>
                    <a:pt x="2099729" y="3289084"/>
                  </a:lnTo>
                  <a:lnTo>
                    <a:pt x="2145258" y="3278873"/>
                  </a:lnTo>
                  <a:lnTo>
                    <a:pt x="2188705" y="3261868"/>
                  </a:lnTo>
                  <a:lnTo>
                    <a:pt x="2229231" y="3238309"/>
                  </a:lnTo>
                  <a:lnTo>
                    <a:pt x="2265984" y="3208477"/>
                  </a:lnTo>
                  <a:lnTo>
                    <a:pt x="2298128" y="3172599"/>
                  </a:lnTo>
                  <a:lnTo>
                    <a:pt x="2324811" y="3130969"/>
                  </a:lnTo>
                  <a:lnTo>
                    <a:pt x="3256559" y="1378521"/>
                  </a:lnTo>
                  <a:lnTo>
                    <a:pt x="3276130" y="1333119"/>
                  </a:lnTo>
                  <a:lnTo>
                    <a:pt x="3287877" y="1286433"/>
                  </a:lnTo>
                  <a:lnTo>
                    <a:pt x="3292056" y="12392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0063" y="7991631"/>
              <a:ext cx="2906395" cy="2906395"/>
            </a:xfrm>
            <a:custGeom>
              <a:avLst/>
              <a:gdLst/>
              <a:ahLst/>
              <a:cxnLst/>
              <a:rect l="l" t="t" r="r" b="b"/>
              <a:pathLst>
                <a:path w="2906395" h="2906395">
                  <a:moveTo>
                    <a:pt x="1052545" y="0"/>
                  </a:moveTo>
                  <a:lnTo>
                    <a:pt x="1010145" y="4477"/>
                  </a:lnTo>
                  <a:lnTo>
                    <a:pt x="972491" y="24476"/>
                  </a:lnTo>
                  <a:lnTo>
                    <a:pt x="944382" y="58530"/>
                  </a:lnTo>
                  <a:lnTo>
                    <a:pt x="12504" y="1811011"/>
                  </a:lnTo>
                  <a:lnTo>
                    <a:pt x="0" y="1853378"/>
                  </a:lnTo>
                  <a:lnTo>
                    <a:pt x="4481" y="1895797"/>
                  </a:lnTo>
                  <a:lnTo>
                    <a:pt x="24484" y="1933472"/>
                  </a:lnTo>
                  <a:lnTo>
                    <a:pt x="58545" y="1961603"/>
                  </a:lnTo>
                  <a:lnTo>
                    <a:pt x="1811078" y="2893386"/>
                  </a:lnTo>
                  <a:lnTo>
                    <a:pt x="1853426" y="2905930"/>
                  </a:lnTo>
                  <a:lnTo>
                    <a:pt x="1895840" y="2901459"/>
                  </a:lnTo>
                  <a:lnTo>
                    <a:pt x="1933502" y="2881447"/>
                  </a:lnTo>
                  <a:lnTo>
                    <a:pt x="1961597" y="2847367"/>
                  </a:lnTo>
                  <a:lnTo>
                    <a:pt x="2893401" y="1094896"/>
                  </a:lnTo>
                  <a:lnTo>
                    <a:pt x="2905904" y="1052534"/>
                  </a:lnTo>
                  <a:lnTo>
                    <a:pt x="2901420" y="1010115"/>
                  </a:lnTo>
                  <a:lnTo>
                    <a:pt x="2881417" y="972442"/>
                  </a:lnTo>
                  <a:lnTo>
                    <a:pt x="2847360" y="944315"/>
                  </a:lnTo>
                  <a:lnTo>
                    <a:pt x="1094890" y="12511"/>
                  </a:lnTo>
                  <a:lnTo>
                    <a:pt x="1052545" y="0"/>
                  </a:lnTo>
                  <a:close/>
                </a:path>
              </a:pathLst>
            </a:custGeom>
            <a:solidFill>
              <a:srgbClr val="FFC115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952606" cy="10261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9866" y="8282958"/>
              <a:ext cx="2540000" cy="2527300"/>
            </a:xfrm>
            <a:custGeom>
              <a:avLst/>
              <a:gdLst/>
              <a:ahLst/>
              <a:cxnLst/>
              <a:rect l="l" t="t" r="r" b="b"/>
              <a:pathLst>
                <a:path w="2540000" h="2527300">
                  <a:moveTo>
                    <a:pt x="2539809" y="1270000"/>
                  </a:moveTo>
                  <a:lnTo>
                    <a:pt x="2538946" y="1219200"/>
                  </a:lnTo>
                  <a:lnTo>
                    <a:pt x="2536367" y="1168400"/>
                  </a:lnTo>
                  <a:lnTo>
                    <a:pt x="2532049" y="1117600"/>
                  </a:lnTo>
                  <a:lnTo>
                    <a:pt x="2526017" y="1079500"/>
                  </a:lnTo>
                  <a:lnTo>
                    <a:pt x="2518270" y="1028700"/>
                  </a:lnTo>
                  <a:lnTo>
                    <a:pt x="2508796" y="990600"/>
                  </a:lnTo>
                  <a:lnTo>
                    <a:pt x="2497594" y="939800"/>
                  </a:lnTo>
                  <a:lnTo>
                    <a:pt x="2484666" y="889000"/>
                  </a:lnTo>
                  <a:lnTo>
                    <a:pt x="2470023" y="850900"/>
                  </a:lnTo>
                  <a:lnTo>
                    <a:pt x="2453652" y="800100"/>
                  </a:lnTo>
                  <a:lnTo>
                    <a:pt x="2435555" y="762000"/>
                  </a:lnTo>
                  <a:lnTo>
                    <a:pt x="2415743" y="711200"/>
                  </a:lnTo>
                  <a:lnTo>
                    <a:pt x="2394204" y="673100"/>
                  </a:lnTo>
                  <a:lnTo>
                    <a:pt x="2370937" y="635000"/>
                  </a:lnTo>
                  <a:lnTo>
                    <a:pt x="2345944" y="584200"/>
                  </a:lnTo>
                  <a:lnTo>
                    <a:pt x="2319236" y="546100"/>
                  </a:lnTo>
                  <a:lnTo>
                    <a:pt x="2290813" y="508000"/>
                  </a:lnTo>
                  <a:lnTo>
                    <a:pt x="2260650" y="469900"/>
                  </a:lnTo>
                  <a:lnTo>
                    <a:pt x="2257234" y="469900"/>
                  </a:lnTo>
                  <a:lnTo>
                    <a:pt x="2254110" y="457200"/>
                  </a:lnTo>
                  <a:lnTo>
                    <a:pt x="2251024" y="457200"/>
                  </a:lnTo>
                  <a:lnTo>
                    <a:pt x="2218728" y="419100"/>
                  </a:lnTo>
                  <a:lnTo>
                    <a:pt x="2185009" y="381000"/>
                  </a:lnTo>
                  <a:lnTo>
                    <a:pt x="2149906" y="342900"/>
                  </a:lnTo>
                  <a:lnTo>
                    <a:pt x="2113483" y="317500"/>
                  </a:lnTo>
                  <a:lnTo>
                    <a:pt x="2072589" y="279400"/>
                  </a:lnTo>
                  <a:lnTo>
                    <a:pt x="2066417" y="279400"/>
                  </a:lnTo>
                  <a:lnTo>
                    <a:pt x="2063953" y="266700"/>
                  </a:lnTo>
                  <a:lnTo>
                    <a:pt x="2023630" y="241300"/>
                  </a:lnTo>
                  <a:lnTo>
                    <a:pt x="1982216" y="215900"/>
                  </a:lnTo>
                  <a:lnTo>
                    <a:pt x="1939785" y="190500"/>
                  </a:lnTo>
                  <a:lnTo>
                    <a:pt x="1896389" y="165100"/>
                  </a:lnTo>
                  <a:lnTo>
                    <a:pt x="1852079" y="139700"/>
                  </a:lnTo>
                  <a:lnTo>
                    <a:pt x="1760943" y="88900"/>
                  </a:lnTo>
                  <a:lnTo>
                    <a:pt x="1666836" y="63500"/>
                  </a:lnTo>
                  <a:lnTo>
                    <a:pt x="1618818" y="38100"/>
                  </a:lnTo>
                  <a:lnTo>
                    <a:pt x="1521104" y="12700"/>
                  </a:lnTo>
                  <a:lnTo>
                    <a:pt x="1471523" y="12700"/>
                  </a:lnTo>
                  <a:lnTo>
                    <a:pt x="1421549" y="0"/>
                  </a:lnTo>
                  <a:lnTo>
                    <a:pt x="1117790" y="0"/>
                  </a:lnTo>
                  <a:lnTo>
                    <a:pt x="1067752" y="12700"/>
                  </a:lnTo>
                  <a:lnTo>
                    <a:pt x="1018120" y="12700"/>
                  </a:lnTo>
                  <a:lnTo>
                    <a:pt x="920305" y="38100"/>
                  </a:lnTo>
                  <a:lnTo>
                    <a:pt x="872223" y="63500"/>
                  </a:lnTo>
                  <a:lnTo>
                    <a:pt x="778027" y="88900"/>
                  </a:lnTo>
                  <a:lnTo>
                    <a:pt x="686803" y="139700"/>
                  </a:lnTo>
                  <a:lnTo>
                    <a:pt x="642454" y="165100"/>
                  </a:lnTo>
                  <a:lnTo>
                    <a:pt x="599020" y="190500"/>
                  </a:lnTo>
                  <a:lnTo>
                    <a:pt x="556552" y="215900"/>
                  </a:lnTo>
                  <a:lnTo>
                    <a:pt x="515112" y="241300"/>
                  </a:lnTo>
                  <a:lnTo>
                    <a:pt x="474764" y="279400"/>
                  </a:lnTo>
                  <a:lnTo>
                    <a:pt x="464451" y="279400"/>
                  </a:lnTo>
                  <a:lnTo>
                    <a:pt x="426453" y="317500"/>
                  </a:lnTo>
                  <a:lnTo>
                    <a:pt x="389763" y="342900"/>
                  </a:lnTo>
                  <a:lnTo>
                    <a:pt x="354418" y="381000"/>
                  </a:lnTo>
                  <a:lnTo>
                    <a:pt x="320484" y="419100"/>
                  </a:lnTo>
                  <a:lnTo>
                    <a:pt x="287972" y="457200"/>
                  </a:lnTo>
                  <a:lnTo>
                    <a:pt x="286499" y="457200"/>
                  </a:lnTo>
                  <a:lnTo>
                    <a:pt x="282486" y="469900"/>
                  </a:lnTo>
                  <a:lnTo>
                    <a:pt x="280085" y="469900"/>
                  </a:lnTo>
                  <a:lnTo>
                    <a:pt x="250596" y="508000"/>
                  </a:lnTo>
                  <a:lnTo>
                    <a:pt x="222758" y="546100"/>
                  </a:lnTo>
                  <a:lnTo>
                    <a:pt x="196545" y="584200"/>
                  </a:lnTo>
                  <a:lnTo>
                    <a:pt x="171970" y="622300"/>
                  </a:lnTo>
                  <a:lnTo>
                    <a:pt x="149047" y="660400"/>
                  </a:lnTo>
                  <a:lnTo>
                    <a:pt x="127749" y="711200"/>
                  </a:lnTo>
                  <a:lnTo>
                    <a:pt x="108089" y="749300"/>
                  </a:lnTo>
                  <a:lnTo>
                    <a:pt x="90068" y="787400"/>
                  </a:lnTo>
                  <a:lnTo>
                    <a:pt x="73698" y="838200"/>
                  </a:lnTo>
                  <a:lnTo>
                    <a:pt x="58953" y="876300"/>
                  </a:lnTo>
                  <a:lnTo>
                    <a:pt x="45847" y="927100"/>
                  </a:lnTo>
                  <a:lnTo>
                    <a:pt x="34391" y="965200"/>
                  </a:lnTo>
                  <a:lnTo>
                    <a:pt x="24561" y="1016000"/>
                  </a:lnTo>
                  <a:lnTo>
                    <a:pt x="16370" y="1054100"/>
                  </a:lnTo>
                  <a:lnTo>
                    <a:pt x="9817" y="1104900"/>
                  </a:lnTo>
                  <a:lnTo>
                    <a:pt x="4902" y="1155700"/>
                  </a:lnTo>
                  <a:lnTo>
                    <a:pt x="1638" y="1193800"/>
                  </a:lnTo>
                  <a:lnTo>
                    <a:pt x="0" y="1244600"/>
                  </a:lnTo>
                  <a:lnTo>
                    <a:pt x="0" y="1282700"/>
                  </a:lnTo>
                  <a:lnTo>
                    <a:pt x="1638" y="1333500"/>
                  </a:lnTo>
                  <a:lnTo>
                    <a:pt x="4914" y="1371600"/>
                  </a:lnTo>
                  <a:lnTo>
                    <a:pt x="9829" y="1422400"/>
                  </a:lnTo>
                  <a:lnTo>
                    <a:pt x="16395" y="1473200"/>
                  </a:lnTo>
                  <a:lnTo>
                    <a:pt x="24587" y="1511300"/>
                  </a:lnTo>
                  <a:lnTo>
                    <a:pt x="34417" y="1562100"/>
                  </a:lnTo>
                  <a:lnTo>
                    <a:pt x="45885" y="1600200"/>
                  </a:lnTo>
                  <a:lnTo>
                    <a:pt x="58991" y="1651000"/>
                  </a:lnTo>
                  <a:lnTo>
                    <a:pt x="73736" y="1689100"/>
                  </a:lnTo>
                  <a:lnTo>
                    <a:pt x="90119" y="1739900"/>
                  </a:lnTo>
                  <a:lnTo>
                    <a:pt x="108140" y="1778000"/>
                  </a:lnTo>
                  <a:lnTo>
                    <a:pt x="127800" y="1816100"/>
                  </a:lnTo>
                  <a:lnTo>
                    <a:pt x="149098" y="1866900"/>
                  </a:lnTo>
                  <a:lnTo>
                    <a:pt x="172034" y="1905000"/>
                  </a:lnTo>
                  <a:lnTo>
                    <a:pt x="196608" y="1943100"/>
                  </a:lnTo>
                  <a:lnTo>
                    <a:pt x="222821" y="1981200"/>
                  </a:lnTo>
                  <a:lnTo>
                    <a:pt x="250672" y="2019300"/>
                  </a:lnTo>
                  <a:lnTo>
                    <a:pt x="280162" y="2057400"/>
                  </a:lnTo>
                  <a:lnTo>
                    <a:pt x="283032" y="2057400"/>
                  </a:lnTo>
                  <a:lnTo>
                    <a:pt x="284581" y="2070100"/>
                  </a:lnTo>
                  <a:lnTo>
                    <a:pt x="287921" y="2070100"/>
                  </a:lnTo>
                  <a:lnTo>
                    <a:pt x="320332" y="2108200"/>
                  </a:lnTo>
                  <a:lnTo>
                    <a:pt x="354164" y="2146300"/>
                  </a:lnTo>
                  <a:lnTo>
                    <a:pt x="389394" y="2184400"/>
                  </a:lnTo>
                  <a:lnTo>
                    <a:pt x="425983" y="2209800"/>
                  </a:lnTo>
                  <a:lnTo>
                    <a:pt x="463867" y="2247900"/>
                  </a:lnTo>
                  <a:lnTo>
                    <a:pt x="471119" y="2247900"/>
                  </a:lnTo>
                  <a:lnTo>
                    <a:pt x="475830" y="2260600"/>
                  </a:lnTo>
                  <a:lnTo>
                    <a:pt x="514921" y="2286000"/>
                  </a:lnTo>
                  <a:lnTo>
                    <a:pt x="554863" y="2311400"/>
                  </a:lnTo>
                  <a:lnTo>
                    <a:pt x="595604" y="2336800"/>
                  </a:lnTo>
                  <a:lnTo>
                    <a:pt x="637108" y="2362200"/>
                  </a:lnTo>
                  <a:lnTo>
                    <a:pt x="722185" y="2413000"/>
                  </a:lnTo>
                  <a:lnTo>
                    <a:pt x="765657" y="2425700"/>
                  </a:lnTo>
                  <a:lnTo>
                    <a:pt x="809688" y="2451100"/>
                  </a:lnTo>
                  <a:lnTo>
                    <a:pt x="1036383" y="2514600"/>
                  </a:lnTo>
                  <a:lnTo>
                    <a:pt x="1082687" y="2514600"/>
                  </a:lnTo>
                  <a:lnTo>
                    <a:pt x="1129195" y="2527300"/>
                  </a:lnTo>
                  <a:lnTo>
                    <a:pt x="1409623" y="2527300"/>
                  </a:lnTo>
                  <a:lnTo>
                    <a:pt x="1456131" y="2514600"/>
                  </a:lnTo>
                  <a:lnTo>
                    <a:pt x="1502435" y="2514600"/>
                  </a:lnTo>
                  <a:lnTo>
                    <a:pt x="1729181" y="2451100"/>
                  </a:lnTo>
                  <a:lnTo>
                    <a:pt x="1773212" y="2425700"/>
                  </a:lnTo>
                  <a:lnTo>
                    <a:pt x="1816696" y="2413000"/>
                  </a:lnTo>
                  <a:lnTo>
                    <a:pt x="1901812" y="2362200"/>
                  </a:lnTo>
                  <a:lnTo>
                    <a:pt x="1943328" y="2336800"/>
                  </a:lnTo>
                  <a:lnTo>
                    <a:pt x="1984095" y="2311400"/>
                  </a:lnTo>
                  <a:lnTo>
                    <a:pt x="2024049" y="2286000"/>
                  </a:lnTo>
                  <a:lnTo>
                    <a:pt x="2063153" y="2260600"/>
                  </a:lnTo>
                  <a:lnTo>
                    <a:pt x="2065896" y="2247900"/>
                  </a:lnTo>
                  <a:lnTo>
                    <a:pt x="2076335" y="2247900"/>
                  </a:lnTo>
                  <a:lnTo>
                    <a:pt x="2113940" y="2209800"/>
                  </a:lnTo>
                  <a:lnTo>
                    <a:pt x="2150262" y="2184400"/>
                  </a:lnTo>
                  <a:lnTo>
                    <a:pt x="2185251" y="2146300"/>
                  </a:lnTo>
                  <a:lnTo>
                    <a:pt x="2218867" y="2108200"/>
                  </a:lnTo>
                  <a:lnTo>
                    <a:pt x="2251087" y="2070100"/>
                  </a:lnTo>
                  <a:lnTo>
                    <a:pt x="2255037" y="2070100"/>
                  </a:lnTo>
                  <a:lnTo>
                    <a:pt x="2256980" y="2057400"/>
                  </a:lnTo>
                  <a:lnTo>
                    <a:pt x="2260650" y="2057400"/>
                  </a:lnTo>
                  <a:lnTo>
                    <a:pt x="2290813" y="2019300"/>
                  </a:lnTo>
                  <a:lnTo>
                    <a:pt x="2319236" y="1981200"/>
                  </a:lnTo>
                  <a:lnTo>
                    <a:pt x="2345944" y="1943100"/>
                  </a:lnTo>
                  <a:lnTo>
                    <a:pt x="2370937" y="1892300"/>
                  </a:lnTo>
                  <a:lnTo>
                    <a:pt x="2394204" y="1854200"/>
                  </a:lnTo>
                  <a:lnTo>
                    <a:pt x="2415743" y="1816100"/>
                  </a:lnTo>
                  <a:lnTo>
                    <a:pt x="2435555" y="1765300"/>
                  </a:lnTo>
                  <a:lnTo>
                    <a:pt x="2453652" y="1727200"/>
                  </a:lnTo>
                  <a:lnTo>
                    <a:pt x="2470023" y="1676400"/>
                  </a:lnTo>
                  <a:lnTo>
                    <a:pt x="2484666" y="1638300"/>
                  </a:lnTo>
                  <a:lnTo>
                    <a:pt x="2497594" y="1587500"/>
                  </a:lnTo>
                  <a:lnTo>
                    <a:pt x="2508796" y="1536700"/>
                  </a:lnTo>
                  <a:lnTo>
                    <a:pt x="2518270" y="1498600"/>
                  </a:lnTo>
                  <a:lnTo>
                    <a:pt x="2526017" y="1447800"/>
                  </a:lnTo>
                  <a:lnTo>
                    <a:pt x="2532049" y="1409700"/>
                  </a:lnTo>
                  <a:lnTo>
                    <a:pt x="2536367" y="1358900"/>
                  </a:lnTo>
                  <a:lnTo>
                    <a:pt x="2538946" y="1308100"/>
                  </a:lnTo>
                  <a:lnTo>
                    <a:pt x="2539809" y="1270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448" y="8471012"/>
              <a:ext cx="2138680" cy="2138680"/>
            </a:xfrm>
            <a:custGeom>
              <a:avLst/>
              <a:gdLst/>
              <a:ahLst/>
              <a:cxnLst/>
              <a:rect l="l" t="t" r="r" b="b"/>
              <a:pathLst>
                <a:path w="2138680" h="2138679">
                  <a:moveTo>
                    <a:pt x="1069223" y="0"/>
                  </a:moveTo>
                  <a:lnTo>
                    <a:pt x="1021596" y="1041"/>
                  </a:lnTo>
                  <a:lnTo>
                    <a:pt x="974502" y="4138"/>
                  </a:lnTo>
                  <a:lnTo>
                    <a:pt x="927985" y="9245"/>
                  </a:lnTo>
                  <a:lnTo>
                    <a:pt x="882089" y="16321"/>
                  </a:lnTo>
                  <a:lnTo>
                    <a:pt x="836856" y="25320"/>
                  </a:lnTo>
                  <a:lnTo>
                    <a:pt x="792330" y="36201"/>
                  </a:lnTo>
                  <a:lnTo>
                    <a:pt x="748556" y="48919"/>
                  </a:lnTo>
                  <a:lnTo>
                    <a:pt x="705576" y="63430"/>
                  </a:lnTo>
                  <a:lnTo>
                    <a:pt x="663433" y="79692"/>
                  </a:lnTo>
                  <a:lnTo>
                    <a:pt x="622172" y="97661"/>
                  </a:lnTo>
                  <a:lnTo>
                    <a:pt x="581835" y="117294"/>
                  </a:lnTo>
                  <a:lnTo>
                    <a:pt x="542466" y="138546"/>
                  </a:lnTo>
                  <a:lnTo>
                    <a:pt x="504109" y="161375"/>
                  </a:lnTo>
                  <a:lnTo>
                    <a:pt x="466807" y="185737"/>
                  </a:lnTo>
                  <a:lnTo>
                    <a:pt x="430603" y="211589"/>
                  </a:lnTo>
                  <a:lnTo>
                    <a:pt x="395541" y="238887"/>
                  </a:lnTo>
                  <a:lnTo>
                    <a:pt x="361665" y="267587"/>
                  </a:lnTo>
                  <a:lnTo>
                    <a:pt x="329017" y="297647"/>
                  </a:lnTo>
                  <a:lnTo>
                    <a:pt x="297642" y="329023"/>
                  </a:lnTo>
                  <a:lnTo>
                    <a:pt x="267583" y="361671"/>
                  </a:lnTo>
                  <a:lnTo>
                    <a:pt x="238883" y="395547"/>
                  </a:lnTo>
                  <a:lnTo>
                    <a:pt x="211585" y="430610"/>
                  </a:lnTo>
                  <a:lnTo>
                    <a:pt x="185734" y="466814"/>
                  </a:lnTo>
                  <a:lnTo>
                    <a:pt x="161372" y="504116"/>
                  </a:lnTo>
                  <a:lnTo>
                    <a:pt x="138543" y="542474"/>
                  </a:lnTo>
                  <a:lnTo>
                    <a:pt x="117291" y="581843"/>
                  </a:lnTo>
                  <a:lnTo>
                    <a:pt x="97659" y="622180"/>
                  </a:lnTo>
                  <a:lnTo>
                    <a:pt x="79691" y="663442"/>
                  </a:lnTo>
                  <a:lnTo>
                    <a:pt x="63429" y="705585"/>
                  </a:lnTo>
                  <a:lnTo>
                    <a:pt x="48918" y="748565"/>
                  </a:lnTo>
                  <a:lnTo>
                    <a:pt x="36200" y="792340"/>
                  </a:lnTo>
                  <a:lnTo>
                    <a:pt x="25320" y="836866"/>
                  </a:lnTo>
                  <a:lnTo>
                    <a:pt x="16320" y="882099"/>
                  </a:lnTo>
                  <a:lnTo>
                    <a:pt x="9245" y="927995"/>
                  </a:lnTo>
                  <a:lnTo>
                    <a:pt x="4138" y="974513"/>
                  </a:lnTo>
                  <a:lnTo>
                    <a:pt x="1041" y="1021607"/>
                  </a:lnTo>
                  <a:lnTo>
                    <a:pt x="0" y="1069234"/>
                  </a:lnTo>
                  <a:lnTo>
                    <a:pt x="1041" y="1116861"/>
                  </a:lnTo>
                  <a:lnTo>
                    <a:pt x="4138" y="1163955"/>
                  </a:lnTo>
                  <a:lnTo>
                    <a:pt x="9245" y="1210472"/>
                  </a:lnTo>
                  <a:lnTo>
                    <a:pt x="16320" y="1256369"/>
                  </a:lnTo>
                  <a:lnTo>
                    <a:pt x="25320" y="1301602"/>
                  </a:lnTo>
                  <a:lnTo>
                    <a:pt x="36200" y="1346128"/>
                  </a:lnTo>
                  <a:lnTo>
                    <a:pt x="48918" y="1389903"/>
                  </a:lnTo>
                  <a:lnTo>
                    <a:pt x="63429" y="1432883"/>
                  </a:lnTo>
                  <a:lnTo>
                    <a:pt x="79691" y="1475026"/>
                  </a:lnTo>
                  <a:lnTo>
                    <a:pt x="97659" y="1516288"/>
                  </a:lnTo>
                  <a:lnTo>
                    <a:pt x="117291" y="1556625"/>
                  </a:lnTo>
                  <a:lnTo>
                    <a:pt x="138543" y="1595994"/>
                  </a:lnTo>
                  <a:lnTo>
                    <a:pt x="161372" y="1634352"/>
                  </a:lnTo>
                  <a:lnTo>
                    <a:pt x="185734" y="1671654"/>
                  </a:lnTo>
                  <a:lnTo>
                    <a:pt x="211585" y="1707858"/>
                  </a:lnTo>
                  <a:lnTo>
                    <a:pt x="238883" y="1742920"/>
                  </a:lnTo>
                  <a:lnTo>
                    <a:pt x="267583" y="1776797"/>
                  </a:lnTo>
                  <a:lnTo>
                    <a:pt x="297642" y="1809445"/>
                  </a:lnTo>
                  <a:lnTo>
                    <a:pt x="329017" y="1840821"/>
                  </a:lnTo>
                  <a:lnTo>
                    <a:pt x="361665" y="1870881"/>
                  </a:lnTo>
                  <a:lnTo>
                    <a:pt x="395541" y="1899581"/>
                  </a:lnTo>
                  <a:lnTo>
                    <a:pt x="430603" y="1926879"/>
                  </a:lnTo>
                  <a:lnTo>
                    <a:pt x="466807" y="1952731"/>
                  </a:lnTo>
                  <a:lnTo>
                    <a:pt x="504109" y="1977093"/>
                  </a:lnTo>
                  <a:lnTo>
                    <a:pt x="542466" y="1999922"/>
                  </a:lnTo>
                  <a:lnTo>
                    <a:pt x="581835" y="2021174"/>
                  </a:lnTo>
                  <a:lnTo>
                    <a:pt x="622172" y="2040807"/>
                  </a:lnTo>
                  <a:lnTo>
                    <a:pt x="663433" y="2058776"/>
                  </a:lnTo>
                  <a:lnTo>
                    <a:pt x="705576" y="2075038"/>
                  </a:lnTo>
                  <a:lnTo>
                    <a:pt x="748556" y="2089549"/>
                  </a:lnTo>
                  <a:lnTo>
                    <a:pt x="792330" y="2102267"/>
                  </a:lnTo>
                  <a:lnTo>
                    <a:pt x="836856" y="2113148"/>
                  </a:lnTo>
                  <a:lnTo>
                    <a:pt x="882089" y="2122147"/>
                  </a:lnTo>
                  <a:lnTo>
                    <a:pt x="927985" y="2129223"/>
                  </a:lnTo>
                  <a:lnTo>
                    <a:pt x="974502" y="2134330"/>
                  </a:lnTo>
                  <a:lnTo>
                    <a:pt x="1021596" y="2137427"/>
                  </a:lnTo>
                  <a:lnTo>
                    <a:pt x="1069223" y="2138468"/>
                  </a:lnTo>
                  <a:lnTo>
                    <a:pt x="1116852" y="2137427"/>
                  </a:lnTo>
                  <a:lnTo>
                    <a:pt x="1163946" y="2134330"/>
                  </a:lnTo>
                  <a:lnTo>
                    <a:pt x="1210464" y="2129223"/>
                  </a:lnTo>
                  <a:lnTo>
                    <a:pt x="1256361" y="2122147"/>
                  </a:lnTo>
                  <a:lnTo>
                    <a:pt x="1301595" y="2113148"/>
                  </a:lnTo>
                  <a:lnTo>
                    <a:pt x="1346121" y="2102267"/>
                  </a:lnTo>
                  <a:lnTo>
                    <a:pt x="1389896" y="2089549"/>
                  </a:lnTo>
                  <a:lnTo>
                    <a:pt x="1432877" y="2075038"/>
                  </a:lnTo>
                  <a:lnTo>
                    <a:pt x="1475020" y="2058776"/>
                  </a:lnTo>
                  <a:lnTo>
                    <a:pt x="1516282" y="2040807"/>
                  </a:lnTo>
                  <a:lnTo>
                    <a:pt x="1556619" y="2021174"/>
                  </a:lnTo>
                  <a:lnTo>
                    <a:pt x="1595988" y="1999922"/>
                  </a:lnTo>
                  <a:lnTo>
                    <a:pt x="1634346" y="1977093"/>
                  </a:lnTo>
                  <a:lnTo>
                    <a:pt x="1671648" y="1952731"/>
                  </a:lnTo>
                  <a:lnTo>
                    <a:pt x="1707852" y="1926879"/>
                  </a:lnTo>
                  <a:lnTo>
                    <a:pt x="1742914" y="1899581"/>
                  </a:lnTo>
                  <a:lnTo>
                    <a:pt x="1776791" y="1870881"/>
                  </a:lnTo>
                  <a:lnTo>
                    <a:pt x="1809439" y="1840821"/>
                  </a:lnTo>
                  <a:lnTo>
                    <a:pt x="1840814" y="1809445"/>
                  </a:lnTo>
                  <a:lnTo>
                    <a:pt x="1870874" y="1776797"/>
                  </a:lnTo>
                  <a:lnTo>
                    <a:pt x="1899574" y="1742920"/>
                  </a:lnTo>
                  <a:lnTo>
                    <a:pt x="1926872" y="1707858"/>
                  </a:lnTo>
                  <a:lnTo>
                    <a:pt x="1952723" y="1671654"/>
                  </a:lnTo>
                  <a:lnTo>
                    <a:pt x="1977085" y="1634352"/>
                  </a:lnTo>
                  <a:lnTo>
                    <a:pt x="1999914" y="1595994"/>
                  </a:lnTo>
                  <a:lnTo>
                    <a:pt x="2021166" y="1556625"/>
                  </a:lnTo>
                  <a:lnTo>
                    <a:pt x="2040798" y="1516288"/>
                  </a:lnTo>
                  <a:lnTo>
                    <a:pt x="2058767" y="1475026"/>
                  </a:lnTo>
                  <a:lnTo>
                    <a:pt x="2075028" y="1432883"/>
                  </a:lnTo>
                  <a:lnTo>
                    <a:pt x="2089540" y="1389903"/>
                  </a:lnTo>
                  <a:lnTo>
                    <a:pt x="2102257" y="1346128"/>
                  </a:lnTo>
                  <a:lnTo>
                    <a:pt x="2113138" y="1301602"/>
                  </a:lnTo>
                  <a:lnTo>
                    <a:pt x="2122137" y="1256369"/>
                  </a:lnTo>
                  <a:lnTo>
                    <a:pt x="2129212" y="1210472"/>
                  </a:lnTo>
                  <a:lnTo>
                    <a:pt x="2134320" y="1163955"/>
                  </a:lnTo>
                  <a:lnTo>
                    <a:pt x="2137416" y="1116861"/>
                  </a:lnTo>
                  <a:lnTo>
                    <a:pt x="2138458" y="1069182"/>
                  </a:lnTo>
                  <a:lnTo>
                    <a:pt x="2137415" y="1021556"/>
                  </a:lnTo>
                  <a:lnTo>
                    <a:pt x="2134318" y="974464"/>
                  </a:lnTo>
                  <a:lnTo>
                    <a:pt x="2129210" y="927948"/>
                  </a:lnTo>
                  <a:lnTo>
                    <a:pt x="2122134" y="882053"/>
                  </a:lnTo>
                  <a:lnTo>
                    <a:pt x="2113134" y="836822"/>
                  </a:lnTo>
                  <a:lnTo>
                    <a:pt x="2102253" y="792298"/>
                  </a:lnTo>
                  <a:lnTo>
                    <a:pt x="2089535" y="748525"/>
                  </a:lnTo>
                  <a:lnTo>
                    <a:pt x="2075023" y="705546"/>
                  </a:lnTo>
                  <a:lnTo>
                    <a:pt x="2058761" y="663405"/>
                  </a:lnTo>
                  <a:lnTo>
                    <a:pt x="2040792" y="622145"/>
                  </a:lnTo>
                  <a:lnTo>
                    <a:pt x="2021159" y="581809"/>
                  </a:lnTo>
                  <a:lnTo>
                    <a:pt x="1999907" y="542442"/>
                  </a:lnTo>
                  <a:lnTo>
                    <a:pt x="1977078" y="504086"/>
                  </a:lnTo>
                  <a:lnTo>
                    <a:pt x="1952716" y="466785"/>
                  </a:lnTo>
                  <a:lnTo>
                    <a:pt x="1926864" y="430582"/>
                  </a:lnTo>
                  <a:lnTo>
                    <a:pt x="1899566" y="395521"/>
                  </a:lnTo>
                  <a:lnTo>
                    <a:pt x="1870866" y="361646"/>
                  </a:lnTo>
                  <a:lnTo>
                    <a:pt x="1840806" y="329000"/>
                  </a:lnTo>
                  <a:lnTo>
                    <a:pt x="1809431" y="297626"/>
                  </a:lnTo>
                  <a:lnTo>
                    <a:pt x="1776783" y="267567"/>
                  </a:lnTo>
                  <a:lnTo>
                    <a:pt x="1742907" y="238868"/>
                  </a:lnTo>
                  <a:lnTo>
                    <a:pt x="1707845" y="211572"/>
                  </a:lnTo>
                  <a:lnTo>
                    <a:pt x="1671641" y="185721"/>
                  </a:lnTo>
                  <a:lnTo>
                    <a:pt x="1634339" y="161361"/>
                  </a:lnTo>
                  <a:lnTo>
                    <a:pt x="1595981" y="138533"/>
                  </a:lnTo>
                  <a:lnTo>
                    <a:pt x="1556613" y="117282"/>
                  </a:lnTo>
                  <a:lnTo>
                    <a:pt x="1516276" y="97651"/>
                  </a:lnTo>
                  <a:lnTo>
                    <a:pt x="1475014" y="79683"/>
                  </a:lnTo>
                  <a:lnTo>
                    <a:pt x="1432872" y="63422"/>
                  </a:lnTo>
                  <a:lnTo>
                    <a:pt x="1389891" y="48912"/>
                  </a:lnTo>
                  <a:lnTo>
                    <a:pt x="1346117" y="36195"/>
                  </a:lnTo>
                  <a:lnTo>
                    <a:pt x="1301591" y="25316"/>
                  </a:lnTo>
                  <a:lnTo>
                    <a:pt x="1256358" y="16317"/>
                  </a:lnTo>
                  <a:lnTo>
                    <a:pt x="1210462" y="9243"/>
                  </a:lnTo>
                  <a:lnTo>
                    <a:pt x="1163945" y="4136"/>
                  </a:lnTo>
                  <a:lnTo>
                    <a:pt x="1116851" y="1040"/>
                  </a:lnTo>
                  <a:lnTo>
                    <a:pt x="1069223" y="0"/>
                  </a:lnTo>
                  <a:close/>
                </a:path>
              </a:pathLst>
            </a:custGeom>
            <a:solidFill>
              <a:srgbClr val="FFC115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00167" y="8710690"/>
              <a:ext cx="1659255" cy="1659255"/>
            </a:xfrm>
            <a:custGeom>
              <a:avLst/>
              <a:gdLst/>
              <a:ahLst/>
              <a:cxnLst/>
              <a:rect l="l" t="t" r="r" b="b"/>
              <a:pathLst>
                <a:path w="1659255" h="1659254">
                  <a:moveTo>
                    <a:pt x="1503922" y="10"/>
                  </a:moveTo>
                  <a:lnTo>
                    <a:pt x="829493" y="674419"/>
                  </a:lnTo>
                  <a:lnTo>
                    <a:pt x="155147" y="0"/>
                  </a:lnTo>
                  <a:lnTo>
                    <a:pt x="113424" y="35768"/>
                  </a:lnTo>
                  <a:lnTo>
                    <a:pt x="73607" y="73598"/>
                  </a:lnTo>
                  <a:lnTo>
                    <a:pt x="35774" y="113413"/>
                  </a:lnTo>
                  <a:lnTo>
                    <a:pt x="0" y="155136"/>
                  </a:lnTo>
                  <a:lnTo>
                    <a:pt x="674366" y="829566"/>
                  </a:lnTo>
                  <a:lnTo>
                    <a:pt x="0" y="1503912"/>
                  </a:lnTo>
                  <a:lnTo>
                    <a:pt x="35774" y="1545650"/>
                  </a:lnTo>
                  <a:lnTo>
                    <a:pt x="73607" y="1585483"/>
                  </a:lnTo>
                  <a:lnTo>
                    <a:pt x="113424" y="1623332"/>
                  </a:lnTo>
                  <a:lnTo>
                    <a:pt x="155147" y="1659122"/>
                  </a:lnTo>
                  <a:lnTo>
                    <a:pt x="829493" y="984692"/>
                  </a:lnTo>
                  <a:lnTo>
                    <a:pt x="1503922" y="1659122"/>
                  </a:lnTo>
                  <a:lnTo>
                    <a:pt x="1545614" y="1623302"/>
                  </a:lnTo>
                  <a:lnTo>
                    <a:pt x="1585417" y="1585443"/>
                  </a:lnTo>
                  <a:lnTo>
                    <a:pt x="1623257" y="1545621"/>
                  </a:lnTo>
                  <a:lnTo>
                    <a:pt x="1659059" y="1503912"/>
                  </a:lnTo>
                  <a:lnTo>
                    <a:pt x="984629" y="829566"/>
                  </a:lnTo>
                  <a:lnTo>
                    <a:pt x="1659059" y="155147"/>
                  </a:lnTo>
                  <a:lnTo>
                    <a:pt x="1623257" y="113450"/>
                  </a:lnTo>
                  <a:lnTo>
                    <a:pt x="1585417" y="73648"/>
                  </a:lnTo>
                  <a:lnTo>
                    <a:pt x="1545614" y="35810"/>
                  </a:lnTo>
                  <a:lnTo>
                    <a:pt x="1503922" y="10"/>
                  </a:lnTo>
                  <a:close/>
                </a:path>
              </a:pathLst>
            </a:custGeom>
            <a:solidFill>
              <a:srgbClr val="20191C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flipV="1">
            <a:off x="10049639" y="2664875"/>
            <a:ext cx="4803012" cy="87304"/>
          </a:xfrm>
          <a:custGeom>
            <a:avLst/>
            <a:gdLst/>
            <a:ahLst/>
            <a:cxnLst/>
            <a:rect l="l" t="t" r="r" b="b"/>
            <a:pathLst>
              <a:path w="8263255">
                <a:moveTo>
                  <a:pt x="0" y="0"/>
                </a:moveTo>
                <a:lnTo>
                  <a:pt x="8262680" y="0"/>
                </a:lnTo>
              </a:path>
            </a:pathLst>
          </a:custGeom>
          <a:ln w="83767">
            <a:solidFill>
              <a:srgbClr val="FFC115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67349" y="430310"/>
            <a:ext cx="18190701" cy="2234565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8281670" rtl="0">
              <a:lnSpc>
                <a:spcPts val="8685"/>
              </a:lnSpc>
              <a:spcBef>
                <a:spcPts val="120"/>
              </a:spcBef>
            </a:pPr>
            <a:r>
              <a:rPr lang="es-us" spc="300" dirty="0"/>
              <a:t>Alcohol + Volante = Muerte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036935" y="3636871"/>
            <a:ext cx="9707777" cy="1365885"/>
          </a:xfrm>
          <a:prstGeom prst="rect">
            <a:avLst/>
          </a:prstGeom>
        </p:spPr>
        <p:txBody>
          <a:bodyPr vert="horz" wrap="square" lIns="0" tIns="67310" rIns="0" bIns="0" rtlCol="0">
            <a:noAutofit/>
          </a:bodyPr>
          <a:lstStyle/>
          <a:p>
            <a:pPr marL="544830" marR="5080" indent="-532130" rtl="0">
              <a:lnSpc>
                <a:spcPts val="5110"/>
              </a:lnSpc>
              <a:spcBef>
                <a:spcPts val="530"/>
              </a:spcBef>
              <a:buFont typeface="Arial Black"/>
              <a:buChar char="•"/>
              <a:tabLst>
                <a:tab pos="544830" algn="l"/>
              </a:tabLst>
            </a:pPr>
            <a:r>
              <a:rPr lang="es-us" sz="4000" dirty="0">
                <a:solidFill>
                  <a:srgbClr val="00385F"/>
                </a:solidFill>
                <a:latin typeface="Tahoma"/>
                <a:cs typeface="Tahoma"/>
              </a:rPr>
              <a:t>El 50% de todos los accidentes mortales involucran consumo de alcohol.</a:t>
            </a:r>
            <a:endParaRPr sz="4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17477" cy="1026128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161831" y="4663018"/>
            <a:ext cx="7720019" cy="3302635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L="544195" indent="-531495" rtl="0">
              <a:lnSpc>
                <a:spcPts val="5255"/>
              </a:lnSpc>
              <a:spcBef>
                <a:spcPts val="135"/>
              </a:spcBef>
              <a:buChar char="•"/>
              <a:tabLst>
                <a:tab pos="544195" algn="l"/>
              </a:tabLst>
            </a:pPr>
            <a:r>
              <a:rPr lang="es-us" sz="4500" dirty="0">
                <a:solidFill>
                  <a:srgbClr val="00385F"/>
                </a:solidFill>
                <a:latin typeface="Arial Black"/>
                <a:cs typeface="Arial Black"/>
              </a:rPr>
              <a:t>¿No durmió?</a:t>
            </a:r>
            <a:endParaRPr sz="4500" dirty="0">
              <a:latin typeface="Arial Black"/>
              <a:cs typeface="Arial Black"/>
            </a:endParaRPr>
          </a:p>
          <a:p>
            <a:pPr marL="544830" rtl="0">
              <a:lnSpc>
                <a:spcPts val="5255"/>
              </a:lnSpc>
            </a:pPr>
            <a:r>
              <a:rPr lang="es-us" sz="4500" dirty="0">
                <a:solidFill>
                  <a:srgbClr val="00385F"/>
                </a:solidFill>
                <a:latin typeface="Tahoma"/>
                <a:cs typeface="Tahoma"/>
              </a:rPr>
              <a:t>Es como conducir borracho.</a:t>
            </a:r>
            <a:endParaRPr sz="4500" dirty="0">
              <a:latin typeface="Tahoma"/>
              <a:cs typeface="Tahoma"/>
            </a:endParaRPr>
          </a:p>
          <a:p>
            <a:pPr marL="544195" indent="-531495" rtl="0">
              <a:lnSpc>
                <a:spcPts val="5255"/>
              </a:lnSpc>
              <a:spcBef>
                <a:spcPts val="4740"/>
              </a:spcBef>
              <a:buChar char="•"/>
              <a:tabLst>
                <a:tab pos="544195" algn="l"/>
              </a:tabLst>
            </a:pPr>
            <a:r>
              <a:rPr lang="es-us" sz="4500" dirty="0">
                <a:solidFill>
                  <a:srgbClr val="00385F"/>
                </a:solidFill>
                <a:latin typeface="Arial Black"/>
                <a:cs typeface="Arial Black"/>
              </a:rPr>
              <a:t>Descansar es la única solución.</a:t>
            </a:r>
            <a:endParaRPr sz="4500" dirty="0">
              <a:latin typeface="Arial Black"/>
              <a:cs typeface="Arial Black"/>
            </a:endParaRPr>
          </a:p>
          <a:p>
            <a:pPr marL="544830" rtl="0">
              <a:lnSpc>
                <a:spcPts val="5255"/>
              </a:lnSpc>
            </a:pPr>
            <a:r>
              <a:rPr lang="es-us" sz="4500" dirty="0">
                <a:solidFill>
                  <a:srgbClr val="00385F"/>
                </a:solidFill>
                <a:latin typeface="Tahoma"/>
                <a:cs typeface="Tahoma"/>
              </a:rPr>
              <a:t>Las bebidas energéticas no ayudan.</a:t>
            </a:r>
            <a:endParaRPr sz="4500" dirty="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6963" y="7798379"/>
            <a:ext cx="3292475" cy="3292475"/>
            <a:chOff x="376963" y="7798379"/>
            <a:chExt cx="3292475" cy="3292475"/>
          </a:xfrm>
        </p:grpSpPr>
        <p:sp>
          <p:nvSpPr>
            <p:cNvPr id="8" name="object 8"/>
            <p:cNvSpPr/>
            <p:nvPr/>
          </p:nvSpPr>
          <p:spPr>
            <a:xfrm>
              <a:off x="376961" y="7798390"/>
              <a:ext cx="3292475" cy="3292475"/>
            </a:xfrm>
            <a:custGeom>
              <a:avLst/>
              <a:gdLst/>
              <a:ahLst/>
              <a:cxnLst/>
              <a:rect l="l" t="t" r="r" b="b"/>
              <a:pathLst>
                <a:path w="3292475" h="3292475">
                  <a:moveTo>
                    <a:pt x="3292056" y="1239291"/>
                  </a:moveTo>
                  <a:lnTo>
                    <a:pt x="3288919" y="1192542"/>
                  </a:lnTo>
                  <a:lnTo>
                    <a:pt x="3278721" y="1147025"/>
                  </a:lnTo>
                  <a:lnTo>
                    <a:pt x="3261741" y="1103591"/>
                  </a:lnTo>
                  <a:lnTo>
                    <a:pt x="3238208" y="1063078"/>
                  </a:lnTo>
                  <a:lnTo>
                    <a:pt x="3208401" y="1026325"/>
                  </a:lnTo>
                  <a:lnTo>
                    <a:pt x="3172561" y="994168"/>
                  </a:lnTo>
                  <a:lnTo>
                    <a:pt x="3130969" y="967473"/>
                  </a:lnTo>
                  <a:lnTo>
                    <a:pt x="1675041" y="193332"/>
                  </a:lnTo>
                  <a:lnTo>
                    <a:pt x="1378394" y="35610"/>
                  </a:lnTo>
                  <a:lnTo>
                    <a:pt x="1334401" y="16408"/>
                  </a:lnTo>
                  <a:lnTo>
                    <a:pt x="1288351" y="4508"/>
                  </a:lnTo>
                  <a:lnTo>
                    <a:pt x="1241158" y="0"/>
                  </a:lnTo>
                  <a:lnTo>
                    <a:pt x="1193698" y="2946"/>
                  </a:lnTo>
                  <a:lnTo>
                    <a:pt x="1146860" y="13462"/>
                  </a:lnTo>
                  <a:lnTo>
                    <a:pt x="1102194" y="30937"/>
                  </a:lnTo>
                  <a:lnTo>
                    <a:pt x="1061212" y="55016"/>
                  </a:lnTo>
                  <a:lnTo>
                    <a:pt x="1024623" y="85140"/>
                  </a:lnTo>
                  <a:lnTo>
                    <a:pt x="993101" y="120726"/>
                  </a:lnTo>
                  <a:lnTo>
                    <a:pt x="967359" y="161201"/>
                  </a:lnTo>
                  <a:lnTo>
                    <a:pt x="35445" y="1913788"/>
                  </a:lnTo>
                  <a:lnTo>
                    <a:pt x="15887" y="1959178"/>
                  </a:lnTo>
                  <a:lnTo>
                    <a:pt x="4165" y="2005863"/>
                  </a:lnTo>
                  <a:lnTo>
                    <a:pt x="0" y="2053005"/>
                  </a:lnTo>
                  <a:lnTo>
                    <a:pt x="3136" y="2099754"/>
                  </a:lnTo>
                  <a:lnTo>
                    <a:pt x="13335" y="2145258"/>
                  </a:lnTo>
                  <a:lnTo>
                    <a:pt x="30314" y="2188692"/>
                  </a:lnTo>
                  <a:lnTo>
                    <a:pt x="53835" y="2229205"/>
                  </a:lnTo>
                  <a:lnTo>
                    <a:pt x="83642" y="2265972"/>
                  </a:lnTo>
                  <a:lnTo>
                    <a:pt x="119456" y="2298128"/>
                  </a:lnTo>
                  <a:lnTo>
                    <a:pt x="161048" y="2324849"/>
                  </a:lnTo>
                  <a:lnTo>
                    <a:pt x="1913686" y="3256737"/>
                  </a:lnTo>
                  <a:lnTo>
                    <a:pt x="1959089" y="3276308"/>
                  </a:lnTo>
                  <a:lnTo>
                    <a:pt x="2005799" y="3288055"/>
                  </a:lnTo>
                  <a:lnTo>
                    <a:pt x="2052955" y="3292233"/>
                  </a:lnTo>
                  <a:lnTo>
                    <a:pt x="2099729" y="3289084"/>
                  </a:lnTo>
                  <a:lnTo>
                    <a:pt x="2145258" y="3278873"/>
                  </a:lnTo>
                  <a:lnTo>
                    <a:pt x="2188705" y="3261868"/>
                  </a:lnTo>
                  <a:lnTo>
                    <a:pt x="2229231" y="3238309"/>
                  </a:lnTo>
                  <a:lnTo>
                    <a:pt x="2265984" y="3208477"/>
                  </a:lnTo>
                  <a:lnTo>
                    <a:pt x="2298128" y="3172599"/>
                  </a:lnTo>
                  <a:lnTo>
                    <a:pt x="2324811" y="3130969"/>
                  </a:lnTo>
                  <a:lnTo>
                    <a:pt x="3256559" y="1378521"/>
                  </a:lnTo>
                  <a:lnTo>
                    <a:pt x="3276130" y="1333119"/>
                  </a:lnTo>
                  <a:lnTo>
                    <a:pt x="3287877" y="1286433"/>
                  </a:lnTo>
                  <a:lnTo>
                    <a:pt x="3292056" y="12392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0063" y="7991631"/>
              <a:ext cx="2906395" cy="2906395"/>
            </a:xfrm>
            <a:custGeom>
              <a:avLst/>
              <a:gdLst/>
              <a:ahLst/>
              <a:cxnLst/>
              <a:rect l="l" t="t" r="r" b="b"/>
              <a:pathLst>
                <a:path w="2906395" h="2906395">
                  <a:moveTo>
                    <a:pt x="1052545" y="0"/>
                  </a:moveTo>
                  <a:lnTo>
                    <a:pt x="1010145" y="4477"/>
                  </a:lnTo>
                  <a:lnTo>
                    <a:pt x="972491" y="24476"/>
                  </a:lnTo>
                  <a:lnTo>
                    <a:pt x="944382" y="58530"/>
                  </a:lnTo>
                  <a:lnTo>
                    <a:pt x="12504" y="1811011"/>
                  </a:lnTo>
                  <a:lnTo>
                    <a:pt x="0" y="1853378"/>
                  </a:lnTo>
                  <a:lnTo>
                    <a:pt x="4481" y="1895797"/>
                  </a:lnTo>
                  <a:lnTo>
                    <a:pt x="24484" y="1933472"/>
                  </a:lnTo>
                  <a:lnTo>
                    <a:pt x="58545" y="1961603"/>
                  </a:lnTo>
                  <a:lnTo>
                    <a:pt x="1811078" y="2893386"/>
                  </a:lnTo>
                  <a:lnTo>
                    <a:pt x="1853426" y="2905930"/>
                  </a:lnTo>
                  <a:lnTo>
                    <a:pt x="1895840" y="2901459"/>
                  </a:lnTo>
                  <a:lnTo>
                    <a:pt x="1933502" y="2881447"/>
                  </a:lnTo>
                  <a:lnTo>
                    <a:pt x="1961597" y="2847367"/>
                  </a:lnTo>
                  <a:lnTo>
                    <a:pt x="2893401" y="1094896"/>
                  </a:lnTo>
                  <a:lnTo>
                    <a:pt x="2905904" y="1052534"/>
                  </a:lnTo>
                  <a:lnTo>
                    <a:pt x="2901420" y="1010115"/>
                  </a:lnTo>
                  <a:lnTo>
                    <a:pt x="2881417" y="972442"/>
                  </a:lnTo>
                  <a:lnTo>
                    <a:pt x="2847360" y="944315"/>
                  </a:lnTo>
                  <a:lnTo>
                    <a:pt x="1094890" y="12511"/>
                  </a:lnTo>
                  <a:lnTo>
                    <a:pt x="1052545" y="0"/>
                  </a:lnTo>
                  <a:close/>
                </a:path>
              </a:pathLst>
            </a:custGeom>
            <a:solidFill>
              <a:srgbClr val="FFC115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0209BEEB-5F68-4CED-BE90-81DF40FBFC54}"/>
              </a:ext>
            </a:extLst>
          </p:cNvPr>
          <p:cNvSpPr txBox="1">
            <a:spLocks/>
          </p:cNvSpPr>
          <p:nvPr/>
        </p:nvSpPr>
        <p:spPr>
          <a:xfrm>
            <a:off x="12151358" y="473075"/>
            <a:ext cx="6960548" cy="2234565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>
            <a:lvl1pPr>
              <a:defRPr sz="7400" b="1" i="0">
                <a:solidFill>
                  <a:srgbClr val="00385F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rtl="0">
              <a:lnSpc>
                <a:spcPts val="8685"/>
              </a:lnSpc>
              <a:spcBef>
                <a:spcPts val="120"/>
              </a:spcBef>
            </a:pPr>
            <a:r>
              <a:rPr lang="es-us" spc="300"/>
              <a:t>Fatiga = Sentidos alterados</a:t>
            </a:r>
            <a:endParaRPr lang="es-us" spc="300" dirty="0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C41B66EC-C188-4859-B88B-E434B293E7C0}"/>
              </a:ext>
            </a:extLst>
          </p:cNvPr>
          <p:cNvSpPr/>
          <p:nvPr/>
        </p:nvSpPr>
        <p:spPr>
          <a:xfrm>
            <a:off x="12164058" y="3783222"/>
            <a:ext cx="4745992" cy="45719"/>
          </a:xfrm>
          <a:custGeom>
            <a:avLst/>
            <a:gdLst/>
            <a:ahLst/>
            <a:cxnLst/>
            <a:rect l="l" t="t" r="r" b="b"/>
            <a:pathLst>
              <a:path w="5788659">
                <a:moveTo>
                  <a:pt x="0" y="0"/>
                </a:moveTo>
                <a:lnTo>
                  <a:pt x="5788033" y="0"/>
                </a:lnTo>
              </a:path>
            </a:pathLst>
          </a:custGeom>
          <a:ln w="83767">
            <a:solidFill>
              <a:srgbClr val="FFC115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175051"/>
            <a:ext cx="20104100" cy="1134110"/>
          </a:xfrm>
          <a:custGeom>
            <a:avLst/>
            <a:gdLst/>
            <a:ahLst/>
            <a:cxnLst/>
            <a:rect l="l" t="t" r="r" b="b"/>
            <a:pathLst>
              <a:path w="20104100" h="1134109">
                <a:moveTo>
                  <a:pt x="0" y="1133504"/>
                </a:moveTo>
                <a:lnTo>
                  <a:pt x="20104099" y="1133504"/>
                </a:lnTo>
                <a:lnTo>
                  <a:pt x="20104099" y="0"/>
                </a:lnTo>
                <a:lnTo>
                  <a:pt x="0" y="0"/>
                </a:lnTo>
                <a:lnTo>
                  <a:pt x="0" y="1133504"/>
                </a:lnTo>
                <a:close/>
              </a:path>
            </a:pathLst>
          </a:custGeom>
          <a:solidFill>
            <a:srgbClr val="00385F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0104100" cy="10175240"/>
            <a:chOff x="0" y="0"/>
            <a:chExt cx="20104100" cy="1017524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0104100" cy="10081895"/>
            </a:xfrm>
            <a:custGeom>
              <a:avLst/>
              <a:gdLst/>
              <a:ahLst/>
              <a:cxnLst/>
              <a:rect l="l" t="t" r="r" b="b"/>
              <a:pathLst>
                <a:path w="20104100" h="10081895">
                  <a:moveTo>
                    <a:pt x="0" y="10081818"/>
                  </a:moveTo>
                  <a:lnTo>
                    <a:pt x="20104099" y="10081818"/>
                  </a:lnTo>
                  <a:lnTo>
                    <a:pt x="20104099" y="0"/>
                  </a:lnTo>
                  <a:lnTo>
                    <a:pt x="0" y="0"/>
                  </a:lnTo>
                  <a:lnTo>
                    <a:pt x="0" y="10081818"/>
                  </a:lnTo>
                  <a:close/>
                </a:path>
              </a:pathLst>
            </a:custGeom>
            <a:solidFill>
              <a:srgbClr val="00385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081818"/>
              <a:ext cx="20104100" cy="93345"/>
            </a:xfrm>
            <a:custGeom>
              <a:avLst/>
              <a:gdLst/>
              <a:ahLst/>
              <a:cxnLst/>
              <a:rect l="l" t="t" r="r" b="b"/>
              <a:pathLst>
                <a:path w="20104100" h="93345">
                  <a:moveTo>
                    <a:pt x="20104099" y="0"/>
                  </a:moveTo>
                  <a:lnTo>
                    <a:pt x="0" y="0"/>
                  </a:lnTo>
                  <a:lnTo>
                    <a:pt x="0" y="93232"/>
                  </a:lnTo>
                  <a:lnTo>
                    <a:pt x="20104099" y="93232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FC115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5853602" y="10600738"/>
            <a:ext cx="0" cy="318135"/>
          </a:xfrm>
          <a:custGeom>
            <a:avLst/>
            <a:gdLst/>
            <a:ahLst/>
            <a:cxnLst/>
            <a:rect l="l" t="t" r="r" b="b"/>
            <a:pathLst>
              <a:path h="318134">
                <a:moveTo>
                  <a:pt x="0" y="0"/>
                </a:moveTo>
                <a:lnTo>
                  <a:pt x="0" y="318126"/>
                </a:lnTo>
              </a:path>
            </a:pathLst>
          </a:custGeom>
          <a:ln w="41883">
            <a:solidFill>
              <a:srgbClr val="FFC115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4436695" y="10612977"/>
            <a:ext cx="1222375" cy="269240"/>
            <a:chOff x="14436695" y="10612977"/>
            <a:chExt cx="1222375" cy="2692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22442" y="10621362"/>
              <a:ext cx="200496" cy="24162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192709" y="10612977"/>
              <a:ext cx="259715" cy="255904"/>
            </a:xfrm>
            <a:custGeom>
              <a:avLst/>
              <a:gdLst/>
              <a:ahLst/>
              <a:cxnLst/>
              <a:rect l="l" t="t" r="r" b="b"/>
              <a:pathLst>
                <a:path w="259715" h="255904">
                  <a:moveTo>
                    <a:pt x="143003" y="0"/>
                  </a:moveTo>
                  <a:lnTo>
                    <a:pt x="74215" y="16141"/>
                  </a:lnTo>
                  <a:lnTo>
                    <a:pt x="35373" y="46471"/>
                  </a:lnTo>
                  <a:lnTo>
                    <a:pt x="9532" y="88434"/>
                  </a:lnTo>
                  <a:lnTo>
                    <a:pt x="0" y="138336"/>
                  </a:lnTo>
                  <a:lnTo>
                    <a:pt x="366" y="143655"/>
                  </a:lnTo>
                  <a:lnTo>
                    <a:pt x="481" y="149006"/>
                  </a:lnTo>
                  <a:lnTo>
                    <a:pt x="14233" y="197552"/>
                  </a:lnTo>
                  <a:lnTo>
                    <a:pt x="43799" y="231621"/>
                  </a:lnTo>
                  <a:lnTo>
                    <a:pt x="91027" y="253101"/>
                  </a:lnTo>
                  <a:lnTo>
                    <a:pt x="116455" y="255833"/>
                  </a:lnTo>
                  <a:lnTo>
                    <a:pt x="142770" y="253872"/>
                  </a:lnTo>
                  <a:lnTo>
                    <a:pt x="143441" y="253872"/>
                  </a:lnTo>
                  <a:lnTo>
                    <a:pt x="185936" y="240221"/>
                  </a:lnTo>
                  <a:lnTo>
                    <a:pt x="216950" y="217694"/>
                  </a:lnTo>
                  <a:lnTo>
                    <a:pt x="135341" y="217694"/>
                  </a:lnTo>
                  <a:lnTo>
                    <a:pt x="109762" y="216762"/>
                  </a:lnTo>
                  <a:lnTo>
                    <a:pt x="65472" y="196822"/>
                  </a:lnTo>
                  <a:lnTo>
                    <a:pt x="44105" y="160134"/>
                  </a:lnTo>
                  <a:lnTo>
                    <a:pt x="41680" y="136641"/>
                  </a:lnTo>
                  <a:lnTo>
                    <a:pt x="43576" y="116788"/>
                  </a:lnTo>
                  <a:lnTo>
                    <a:pt x="58054" y="79888"/>
                  </a:lnTo>
                  <a:lnTo>
                    <a:pt x="99121" y="45535"/>
                  </a:lnTo>
                  <a:lnTo>
                    <a:pt x="131531" y="38040"/>
                  </a:lnTo>
                  <a:lnTo>
                    <a:pt x="231925" y="38040"/>
                  </a:lnTo>
                  <a:lnTo>
                    <a:pt x="223601" y="28869"/>
                  </a:lnTo>
                  <a:lnTo>
                    <a:pt x="200904" y="13764"/>
                  </a:lnTo>
                  <a:lnTo>
                    <a:pt x="182165" y="6019"/>
                  </a:lnTo>
                  <a:lnTo>
                    <a:pt x="162836" y="1529"/>
                  </a:lnTo>
                  <a:lnTo>
                    <a:pt x="143003" y="0"/>
                  </a:lnTo>
                  <a:close/>
                </a:path>
                <a:path w="259715" h="255904">
                  <a:moveTo>
                    <a:pt x="231925" y="38040"/>
                  </a:moveTo>
                  <a:lnTo>
                    <a:pt x="131531" y="38040"/>
                  </a:lnTo>
                  <a:lnTo>
                    <a:pt x="164186" y="41663"/>
                  </a:lnTo>
                  <a:lnTo>
                    <a:pt x="192768" y="56674"/>
                  </a:lnTo>
                  <a:lnTo>
                    <a:pt x="204077" y="68273"/>
                  </a:lnTo>
                  <a:lnTo>
                    <a:pt x="212158" y="81486"/>
                  </a:lnTo>
                  <a:lnTo>
                    <a:pt x="217164" y="96161"/>
                  </a:lnTo>
                  <a:lnTo>
                    <a:pt x="219249" y="112149"/>
                  </a:lnTo>
                  <a:lnTo>
                    <a:pt x="218068" y="136641"/>
                  </a:lnTo>
                  <a:lnTo>
                    <a:pt x="200808" y="179485"/>
                  </a:lnTo>
                  <a:lnTo>
                    <a:pt x="160040" y="211178"/>
                  </a:lnTo>
                  <a:lnTo>
                    <a:pt x="135341" y="217694"/>
                  </a:lnTo>
                  <a:lnTo>
                    <a:pt x="216950" y="217694"/>
                  </a:lnTo>
                  <a:lnTo>
                    <a:pt x="220339" y="215232"/>
                  </a:lnTo>
                  <a:lnTo>
                    <a:pt x="245305" y="181309"/>
                  </a:lnTo>
                  <a:lnTo>
                    <a:pt x="258936" y="141033"/>
                  </a:lnTo>
                  <a:lnTo>
                    <a:pt x="259327" y="97577"/>
                  </a:lnTo>
                  <a:lnTo>
                    <a:pt x="259332" y="96987"/>
                  </a:lnTo>
                  <a:lnTo>
                    <a:pt x="252774" y="70674"/>
                  </a:lnTo>
                  <a:lnTo>
                    <a:pt x="240877" y="47903"/>
                  </a:lnTo>
                  <a:lnTo>
                    <a:pt x="231925" y="380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53757" y="10621408"/>
              <a:ext cx="205124" cy="2415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38361" y="10621090"/>
              <a:ext cx="233066" cy="24194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436695" y="10621347"/>
              <a:ext cx="263525" cy="260350"/>
            </a:xfrm>
            <a:custGeom>
              <a:avLst/>
              <a:gdLst/>
              <a:ahLst/>
              <a:cxnLst/>
              <a:rect l="l" t="t" r="r" b="b"/>
              <a:pathLst>
                <a:path w="263525" h="260350">
                  <a:moveTo>
                    <a:pt x="245008" y="0"/>
                  </a:moveTo>
                  <a:lnTo>
                    <a:pt x="118760" y="0"/>
                  </a:lnTo>
                  <a:lnTo>
                    <a:pt x="0" y="260264"/>
                  </a:lnTo>
                  <a:lnTo>
                    <a:pt x="77767" y="260264"/>
                  </a:lnTo>
                  <a:lnTo>
                    <a:pt x="162309" y="67463"/>
                  </a:lnTo>
                  <a:lnTo>
                    <a:pt x="185711" y="67463"/>
                  </a:lnTo>
                  <a:lnTo>
                    <a:pt x="193292" y="174308"/>
                  </a:lnTo>
                  <a:lnTo>
                    <a:pt x="148320" y="174308"/>
                  </a:lnTo>
                  <a:lnTo>
                    <a:pt x="124415" y="242003"/>
                  </a:lnTo>
                  <a:lnTo>
                    <a:pt x="249709" y="242003"/>
                  </a:lnTo>
                  <a:lnTo>
                    <a:pt x="263154" y="174476"/>
                  </a:lnTo>
                  <a:lnTo>
                    <a:pt x="263311" y="174476"/>
                  </a:lnTo>
                  <a:lnTo>
                    <a:pt x="245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4641850" y="5253158"/>
            <a:ext cx="10550859" cy="76312"/>
          </a:xfrm>
          <a:custGeom>
            <a:avLst/>
            <a:gdLst/>
            <a:ahLst/>
            <a:cxnLst/>
            <a:rect l="l" t="t" r="r" b="b"/>
            <a:pathLst>
              <a:path w="13834110">
                <a:moveTo>
                  <a:pt x="0" y="0"/>
                </a:moveTo>
                <a:lnTo>
                  <a:pt x="13833966" y="0"/>
                </a:lnTo>
              </a:path>
            </a:pathLst>
          </a:custGeom>
          <a:ln w="83767">
            <a:solidFill>
              <a:srgbClr val="FFC115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51049" y="2898140"/>
            <a:ext cx="16002002" cy="1156335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 algn="ctr" rtl="0">
              <a:lnSpc>
                <a:spcPct val="100000"/>
              </a:lnSpc>
              <a:spcBef>
                <a:spcPts val="120"/>
              </a:spcBef>
            </a:pPr>
            <a:r>
              <a:rPr lang="es-us" sz="7400" b="1" spc="300" dirty="0">
                <a:solidFill>
                  <a:srgbClr val="FFFFFF"/>
                </a:solidFill>
                <a:latin typeface="Tahoma"/>
                <a:cs typeface="Tahoma"/>
              </a:rPr>
              <a:t>Sentidos alterados = conducción mortal</a:t>
            </a:r>
            <a:endParaRPr sz="7400" spc="3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0" y="5979880"/>
            <a:ext cx="20104099" cy="729615"/>
          </a:xfrm>
          <a:prstGeom prst="rect">
            <a:avLst/>
          </a:prstGeom>
        </p:spPr>
        <p:txBody>
          <a:bodyPr vert="horz" wrap="square" lIns="0" tIns="14604" rIns="0" bIns="0" rtlCol="0">
            <a:noAutofit/>
          </a:bodyPr>
          <a:lstStyle/>
          <a:p>
            <a:pPr marL="12700" algn="ctr" rtl="0">
              <a:lnSpc>
                <a:spcPct val="100000"/>
              </a:lnSpc>
              <a:spcBef>
                <a:spcPts val="114"/>
              </a:spcBef>
            </a:pPr>
            <a:r>
              <a:rPr lang="es-us" sz="4600" b="1" i="1" spc="300">
                <a:solidFill>
                  <a:srgbClr val="FFFFFF"/>
                </a:solidFill>
                <a:latin typeface="Calibri"/>
                <a:cs typeface="Calibri"/>
              </a:rPr>
              <a:t>Obtenga más información en </a:t>
            </a:r>
            <a:r>
              <a:rPr lang="es-us" sz="4600" b="1" i="1" spc="300">
                <a:solidFill>
                  <a:srgbClr val="FFFFFF"/>
                </a:solidFill>
                <a:latin typeface="Trebuchet MS"/>
                <a:cs typeface="Trebuchet MS"/>
              </a:rPr>
              <a:t>DriveSafeAlabama.org</a:t>
            </a:r>
            <a:r>
              <a:rPr lang="es-us" sz="4600" b="1" i="1" spc="3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4600" spc="300" dirty="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87748" y="8203814"/>
            <a:ext cx="2943225" cy="3035300"/>
            <a:chOff x="587748" y="8203814"/>
            <a:chExt cx="2943225" cy="3035300"/>
          </a:xfrm>
        </p:grpSpPr>
        <p:sp>
          <p:nvSpPr>
            <p:cNvPr id="17" name="object 17"/>
            <p:cNvSpPr/>
            <p:nvPr/>
          </p:nvSpPr>
          <p:spPr>
            <a:xfrm>
              <a:off x="587743" y="8203825"/>
              <a:ext cx="2943225" cy="3035300"/>
            </a:xfrm>
            <a:custGeom>
              <a:avLst/>
              <a:gdLst/>
              <a:ahLst/>
              <a:cxnLst/>
              <a:rect l="l" t="t" r="r" b="b"/>
              <a:pathLst>
                <a:path w="2943225" h="3035300">
                  <a:moveTo>
                    <a:pt x="2942666" y="1257300"/>
                  </a:moveTo>
                  <a:lnTo>
                    <a:pt x="2941612" y="1193800"/>
                  </a:lnTo>
                  <a:lnTo>
                    <a:pt x="2938475" y="1143000"/>
                  </a:lnTo>
                  <a:lnTo>
                    <a:pt x="2933585" y="1092200"/>
                  </a:lnTo>
                  <a:lnTo>
                    <a:pt x="2927248" y="1041400"/>
                  </a:lnTo>
                  <a:lnTo>
                    <a:pt x="2919780" y="1003300"/>
                  </a:lnTo>
                  <a:lnTo>
                    <a:pt x="2911513" y="965200"/>
                  </a:lnTo>
                  <a:lnTo>
                    <a:pt x="2902737" y="927100"/>
                  </a:lnTo>
                  <a:lnTo>
                    <a:pt x="2893809" y="889000"/>
                  </a:lnTo>
                  <a:lnTo>
                    <a:pt x="2885008" y="850900"/>
                  </a:lnTo>
                  <a:lnTo>
                    <a:pt x="2880830" y="838200"/>
                  </a:lnTo>
                  <a:lnTo>
                    <a:pt x="2876664" y="825500"/>
                  </a:lnTo>
                  <a:lnTo>
                    <a:pt x="2871470" y="812800"/>
                  </a:lnTo>
                  <a:lnTo>
                    <a:pt x="2869044" y="800100"/>
                  </a:lnTo>
                  <a:lnTo>
                    <a:pt x="2866733" y="787400"/>
                  </a:lnTo>
                  <a:lnTo>
                    <a:pt x="2849575" y="749300"/>
                  </a:lnTo>
                  <a:lnTo>
                    <a:pt x="2823946" y="711200"/>
                  </a:lnTo>
                  <a:lnTo>
                    <a:pt x="2791333" y="685800"/>
                  </a:lnTo>
                  <a:lnTo>
                    <a:pt x="2772257" y="673100"/>
                  </a:lnTo>
                  <a:lnTo>
                    <a:pt x="2753195" y="660400"/>
                  </a:lnTo>
                  <a:lnTo>
                    <a:pt x="2711031" y="647700"/>
                  </a:lnTo>
                  <a:lnTo>
                    <a:pt x="2611259" y="647700"/>
                  </a:lnTo>
                  <a:lnTo>
                    <a:pt x="2588628" y="660400"/>
                  </a:lnTo>
                  <a:lnTo>
                    <a:pt x="2556751" y="660400"/>
                  </a:lnTo>
                  <a:lnTo>
                    <a:pt x="2515679" y="673100"/>
                  </a:lnTo>
                  <a:lnTo>
                    <a:pt x="2465476" y="673100"/>
                  </a:lnTo>
                  <a:lnTo>
                    <a:pt x="2406231" y="660400"/>
                  </a:lnTo>
                  <a:lnTo>
                    <a:pt x="2337981" y="647700"/>
                  </a:lnTo>
                  <a:lnTo>
                    <a:pt x="2260828" y="622300"/>
                  </a:lnTo>
                  <a:lnTo>
                    <a:pt x="2212378" y="609600"/>
                  </a:lnTo>
                  <a:lnTo>
                    <a:pt x="2165870" y="584200"/>
                  </a:lnTo>
                  <a:lnTo>
                    <a:pt x="2121522" y="558800"/>
                  </a:lnTo>
                  <a:lnTo>
                    <a:pt x="2079536" y="520700"/>
                  </a:lnTo>
                  <a:lnTo>
                    <a:pt x="2040115" y="495300"/>
                  </a:lnTo>
                  <a:lnTo>
                    <a:pt x="2027897" y="482600"/>
                  </a:lnTo>
                  <a:lnTo>
                    <a:pt x="2003463" y="457200"/>
                  </a:lnTo>
                  <a:lnTo>
                    <a:pt x="1969795" y="419100"/>
                  </a:lnTo>
                  <a:lnTo>
                    <a:pt x="1939315" y="381000"/>
                  </a:lnTo>
                  <a:lnTo>
                    <a:pt x="1904847" y="330200"/>
                  </a:lnTo>
                  <a:lnTo>
                    <a:pt x="1883664" y="317500"/>
                  </a:lnTo>
                  <a:lnTo>
                    <a:pt x="1862493" y="304800"/>
                  </a:lnTo>
                  <a:lnTo>
                    <a:pt x="1814664" y="292100"/>
                  </a:lnTo>
                  <a:lnTo>
                    <a:pt x="1712302" y="292100"/>
                  </a:lnTo>
                  <a:lnTo>
                    <a:pt x="1682813" y="304800"/>
                  </a:lnTo>
                  <a:lnTo>
                    <a:pt x="1646669" y="317500"/>
                  </a:lnTo>
                  <a:lnTo>
                    <a:pt x="1442694" y="317500"/>
                  </a:lnTo>
                  <a:lnTo>
                    <a:pt x="1378699" y="304800"/>
                  </a:lnTo>
                  <a:lnTo>
                    <a:pt x="1310220" y="279400"/>
                  </a:lnTo>
                  <a:lnTo>
                    <a:pt x="1230757" y="241300"/>
                  </a:lnTo>
                  <a:lnTo>
                    <a:pt x="1166152" y="215900"/>
                  </a:lnTo>
                  <a:lnTo>
                    <a:pt x="1140561" y="203200"/>
                  </a:lnTo>
                  <a:lnTo>
                    <a:pt x="1114971" y="190500"/>
                  </a:lnTo>
                  <a:lnTo>
                    <a:pt x="1075728" y="152400"/>
                  </a:lnTo>
                  <a:lnTo>
                    <a:pt x="1046962" y="127000"/>
                  </a:lnTo>
                  <a:lnTo>
                    <a:pt x="1027201" y="114300"/>
                  </a:lnTo>
                  <a:lnTo>
                    <a:pt x="1014996" y="88900"/>
                  </a:lnTo>
                  <a:lnTo>
                    <a:pt x="984618" y="50800"/>
                  </a:lnTo>
                  <a:lnTo>
                    <a:pt x="947648" y="25400"/>
                  </a:lnTo>
                  <a:lnTo>
                    <a:pt x="905891" y="12700"/>
                  </a:lnTo>
                  <a:lnTo>
                    <a:pt x="861123" y="0"/>
                  </a:lnTo>
                  <a:lnTo>
                    <a:pt x="815111" y="0"/>
                  </a:lnTo>
                  <a:lnTo>
                    <a:pt x="769581" y="12700"/>
                  </a:lnTo>
                  <a:lnTo>
                    <a:pt x="758977" y="25400"/>
                  </a:lnTo>
                  <a:lnTo>
                    <a:pt x="748677" y="25400"/>
                  </a:lnTo>
                  <a:lnTo>
                    <a:pt x="738708" y="38100"/>
                  </a:lnTo>
                  <a:lnTo>
                    <a:pt x="729107" y="38100"/>
                  </a:lnTo>
                  <a:lnTo>
                    <a:pt x="721868" y="50800"/>
                  </a:lnTo>
                  <a:lnTo>
                    <a:pt x="714349" y="50800"/>
                  </a:lnTo>
                  <a:lnTo>
                    <a:pt x="673658" y="76200"/>
                  </a:lnTo>
                  <a:lnTo>
                    <a:pt x="646785" y="101600"/>
                  </a:lnTo>
                  <a:lnTo>
                    <a:pt x="618007" y="114300"/>
                  </a:lnTo>
                  <a:lnTo>
                    <a:pt x="587527" y="139700"/>
                  </a:lnTo>
                  <a:lnTo>
                    <a:pt x="555510" y="165100"/>
                  </a:lnTo>
                  <a:lnTo>
                    <a:pt x="522173" y="203200"/>
                  </a:lnTo>
                  <a:lnTo>
                    <a:pt x="487692" y="228600"/>
                  </a:lnTo>
                  <a:lnTo>
                    <a:pt x="452247" y="266700"/>
                  </a:lnTo>
                  <a:lnTo>
                    <a:pt x="416039" y="304800"/>
                  </a:lnTo>
                  <a:lnTo>
                    <a:pt x="379260" y="355600"/>
                  </a:lnTo>
                  <a:lnTo>
                    <a:pt x="267296" y="508000"/>
                  </a:lnTo>
                  <a:lnTo>
                    <a:pt x="230073" y="571500"/>
                  </a:lnTo>
                  <a:lnTo>
                    <a:pt x="228079" y="584200"/>
                  </a:lnTo>
                  <a:lnTo>
                    <a:pt x="224548" y="584200"/>
                  </a:lnTo>
                  <a:lnTo>
                    <a:pt x="203390" y="622300"/>
                  </a:lnTo>
                  <a:lnTo>
                    <a:pt x="182968" y="673100"/>
                  </a:lnTo>
                  <a:lnTo>
                    <a:pt x="163322" y="711200"/>
                  </a:lnTo>
                  <a:lnTo>
                    <a:pt x="144411" y="762000"/>
                  </a:lnTo>
                  <a:lnTo>
                    <a:pt x="126276" y="800100"/>
                  </a:lnTo>
                  <a:lnTo>
                    <a:pt x="108902" y="850900"/>
                  </a:lnTo>
                  <a:lnTo>
                    <a:pt x="92303" y="889000"/>
                  </a:lnTo>
                  <a:lnTo>
                    <a:pt x="77000" y="939800"/>
                  </a:lnTo>
                  <a:lnTo>
                    <a:pt x="63080" y="977900"/>
                  </a:lnTo>
                  <a:lnTo>
                    <a:pt x="50546" y="1028700"/>
                  </a:lnTo>
                  <a:lnTo>
                    <a:pt x="39408" y="1079500"/>
                  </a:lnTo>
                  <a:lnTo>
                    <a:pt x="29641" y="1117600"/>
                  </a:lnTo>
                  <a:lnTo>
                    <a:pt x="21272" y="1168400"/>
                  </a:lnTo>
                  <a:lnTo>
                    <a:pt x="14274" y="1219200"/>
                  </a:lnTo>
                  <a:lnTo>
                    <a:pt x="8661" y="1257300"/>
                  </a:lnTo>
                  <a:lnTo>
                    <a:pt x="4432" y="1308100"/>
                  </a:lnTo>
                  <a:lnTo>
                    <a:pt x="1574" y="1346200"/>
                  </a:lnTo>
                  <a:lnTo>
                    <a:pt x="101" y="1397000"/>
                  </a:lnTo>
                  <a:lnTo>
                    <a:pt x="0" y="1447800"/>
                  </a:lnTo>
                  <a:lnTo>
                    <a:pt x="1270" y="1485900"/>
                  </a:lnTo>
                  <a:lnTo>
                    <a:pt x="3911" y="1536700"/>
                  </a:lnTo>
                  <a:lnTo>
                    <a:pt x="7937" y="1587500"/>
                  </a:lnTo>
                  <a:lnTo>
                    <a:pt x="13322" y="1625600"/>
                  </a:lnTo>
                  <a:lnTo>
                    <a:pt x="20078" y="1676400"/>
                  </a:lnTo>
                  <a:lnTo>
                    <a:pt x="28194" y="1727200"/>
                  </a:lnTo>
                  <a:lnTo>
                    <a:pt x="37680" y="1765300"/>
                  </a:lnTo>
                  <a:lnTo>
                    <a:pt x="48539" y="1816100"/>
                  </a:lnTo>
                  <a:lnTo>
                    <a:pt x="60756" y="1866900"/>
                  </a:lnTo>
                  <a:lnTo>
                    <a:pt x="74333" y="1905000"/>
                  </a:lnTo>
                  <a:lnTo>
                    <a:pt x="89268" y="1955800"/>
                  </a:lnTo>
                  <a:lnTo>
                    <a:pt x="105562" y="2006600"/>
                  </a:lnTo>
                  <a:lnTo>
                    <a:pt x="123228" y="2044700"/>
                  </a:lnTo>
                  <a:lnTo>
                    <a:pt x="142240" y="2095500"/>
                  </a:lnTo>
                  <a:lnTo>
                    <a:pt x="162598" y="2146300"/>
                  </a:lnTo>
                  <a:lnTo>
                    <a:pt x="184315" y="2184400"/>
                  </a:lnTo>
                  <a:lnTo>
                    <a:pt x="207391" y="2235200"/>
                  </a:lnTo>
                  <a:lnTo>
                    <a:pt x="231813" y="2273300"/>
                  </a:lnTo>
                  <a:lnTo>
                    <a:pt x="257581" y="2324100"/>
                  </a:lnTo>
                  <a:lnTo>
                    <a:pt x="284708" y="2362200"/>
                  </a:lnTo>
                  <a:lnTo>
                    <a:pt x="313169" y="2413000"/>
                  </a:lnTo>
                  <a:lnTo>
                    <a:pt x="341515" y="2451100"/>
                  </a:lnTo>
                  <a:lnTo>
                    <a:pt x="370611" y="2501900"/>
                  </a:lnTo>
                  <a:lnTo>
                    <a:pt x="400469" y="2540000"/>
                  </a:lnTo>
                  <a:lnTo>
                    <a:pt x="431063" y="2578100"/>
                  </a:lnTo>
                  <a:lnTo>
                    <a:pt x="462394" y="2616200"/>
                  </a:lnTo>
                  <a:lnTo>
                    <a:pt x="494449" y="2667000"/>
                  </a:lnTo>
                  <a:lnTo>
                    <a:pt x="527227" y="2705100"/>
                  </a:lnTo>
                  <a:lnTo>
                    <a:pt x="560717" y="2743200"/>
                  </a:lnTo>
                  <a:lnTo>
                    <a:pt x="594906" y="2781300"/>
                  </a:lnTo>
                  <a:lnTo>
                    <a:pt x="629780" y="2819400"/>
                  </a:lnTo>
                  <a:lnTo>
                    <a:pt x="665340" y="2857500"/>
                  </a:lnTo>
                  <a:lnTo>
                    <a:pt x="701586" y="2895600"/>
                  </a:lnTo>
                  <a:lnTo>
                    <a:pt x="738492" y="2921000"/>
                  </a:lnTo>
                  <a:lnTo>
                    <a:pt x="776058" y="2959100"/>
                  </a:lnTo>
                  <a:lnTo>
                    <a:pt x="814273" y="2997200"/>
                  </a:lnTo>
                  <a:lnTo>
                    <a:pt x="843546" y="3009900"/>
                  </a:lnTo>
                  <a:lnTo>
                    <a:pt x="875741" y="3035300"/>
                  </a:lnTo>
                  <a:lnTo>
                    <a:pt x="1150239" y="3035300"/>
                  </a:lnTo>
                  <a:lnTo>
                    <a:pt x="1201140" y="3022600"/>
                  </a:lnTo>
                  <a:lnTo>
                    <a:pt x="1251927" y="3022600"/>
                  </a:lnTo>
                  <a:lnTo>
                    <a:pt x="1302575" y="3009900"/>
                  </a:lnTo>
                  <a:lnTo>
                    <a:pt x="1353058" y="3009900"/>
                  </a:lnTo>
                  <a:lnTo>
                    <a:pt x="1700936" y="2921000"/>
                  </a:lnTo>
                  <a:lnTo>
                    <a:pt x="1819859" y="2882900"/>
                  </a:lnTo>
                  <a:lnTo>
                    <a:pt x="1858352" y="2857500"/>
                  </a:lnTo>
                  <a:lnTo>
                    <a:pt x="1906714" y="2844800"/>
                  </a:lnTo>
                  <a:lnTo>
                    <a:pt x="1954085" y="2819400"/>
                  </a:lnTo>
                  <a:lnTo>
                    <a:pt x="2000478" y="2794000"/>
                  </a:lnTo>
                  <a:lnTo>
                    <a:pt x="2045868" y="2768600"/>
                  </a:lnTo>
                  <a:lnTo>
                    <a:pt x="2090242" y="2743200"/>
                  </a:lnTo>
                  <a:lnTo>
                    <a:pt x="2133587" y="2717800"/>
                  </a:lnTo>
                  <a:lnTo>
                    <a:pt x="2175916" y="2692400"/>
                  </a:lnTo>
                  <a:lnTo>
                    <a:pt x="2217204" y="2667000"/>
                  </a:lnTo>
                  <a:lnTo>
                    <a:pt x="2257437" y="2628900"/>
                  </a:lnTo>
                  <a:lnTo>
                    <a:pt x="2296630" y="2603500"/>
                  </a:lnTo>
                  <a:lnTo>
                    <a:pt x="2334742" y="2578100"/>
                  </a:lnTo>
                  <a:lnTo>
                    <a:pt x="2371788" y="2540000"/>
                  </a:lnTo>
                  <a:lnTo>
                    <a:pt x="2407755" y="2501900"/>
                  </a:lnTo>
                  <a:lnTo>
                    <a:pt x="2442629" y="2476500"/>
                  </a:lnTo>
                  <a:lnTo>
                    <a:pt x="2476398" y="2438400"/>
                  </a:lnTo>
                  <a:lnTo>
                    <a:pt x="2509062" y="2400300"/>
                  </a:lnTo>
                  <a:lnTo>
                    <a:pt x="2540597" y="2362200"/>
                  </a:lnTo>
                  <a:lnTo>
                    <a:pt x="2571013" y="2324100"/>
                  </a:lnTo>
                  <a:lnTo>
                    <a:pt x="2600299" y="2286000"/>
                  </a:lnTo>
                  <a:lnTo>
                    <a:pt x="2628430" y="2247900"/>
                  </a:lnTo>
                  <a:lnTo>
                    <a:pt x="2655405" y="2209800"/>
                  </a:lnTo>
                  <a:lnTo>
                    <a:pt x="2681224" y="2171700"/>
                  </a:lnTo>
                  <a:lnTo>
                    <a:pt x="2705862" y="2120900"/>
                  </a:lnTo>
                  <a:lnTo>
                    <a:pt x="2729331" y="2082800"/>
                  </a:lnTo>
                  <a:lnTo>
                    <a:pt x="2751607" y="2044700"/>
                  </a:lnTo>
                  <a:lnTo>
                    <a:pt x="2772676" y="1993900"/>
                  </a:lnTo>
                  <a:lnTo>
                    <a:pt x="2792539" y="1943100"/>
                  </a:lnTo>
                  <a:lnTo>
                    <a:pt x="2811183" y="1905000"/>
                  </a:lnTo>
                  <a:lnTo>
                    <a:pt x="2828607" y="1854200"/>
                  </a:lnTo>
                  <a:lnTo>
                    <a:pt x="2843720" y="1803400"/>
                  </a:lnTo>
                  <a:lnTo>
                    <a:pt x="2858033" y="1765300"/>
                  </a:lnTo>
                  <a:lnTo>
                    <a:pt x="2871546" y="1714500"/>
                  </a:lnTo>
                  <a:lnTo>
                    <a:pt x="2884271" y="1676400"/>
                  </a:lnTo>
                  <a:lnTo>
                    <a:pt x="2896171" y="1625600"/>
                  </a:lnTo>
                  <a:lnTo>
                    <a:pt x="2907271" y="1574800"/>
                  </a:lnTo>
                  <a:lnTo>
                    <a:pt x="2917558" y="1536700"/>
                  </a:lnTo>
                  <a:lnTo>
                    <a:pt x="2918434" y="1524000"/>
                  </a:lnTo>
                  <a:lnTo>
                    <a:pt x="2919806" y="1524000"/>
                  </a:lnTo>
                  <a:lnTo>
                    <a:pt x="2930220" y="1447800"/>
                  </a:lnTo>
                  <a:lnTo>
                    <a:pt x="2937294" y="1384300"/>
                  </a:lnTo>
                  <a:lnTo>
                    <a:pt x="2941332" y="1320800"/>
                  </a:lnTo>
                  <a:lnTo>
                    <a:pt x="2942666" y="1257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8535" y="8870968"/>
              <a:ext cx="2520950" cy="2167890"/>
            </a:xfrm>
            <a:custGeom>
              <a:avLst/>
              <a:gdLst/>
              <a:ahLst/>
              <a:cxnLst/>
              <a:rect l="l" t="t" r="r" b="b"/>
              <a:pathLst>
                <a:path w="2520950" h="2167890">
                  <a:moveTo>
                    <a:pt x="204061" y="0"/>
                  </a:moveTo>
                  <a:lnTo>
                    <a:pt x="181161" y="46518"/>
                  </a:lnTo>
                  <a:lnTo>
                    <a:pt x="159208" y="93481"/>
                  </a:lnTo>
                  <a:lnTo>
                    <a:pt x="138207" y="140872"/>
                  </a:lnTo>
                  <a:lnTo>
                    <a:pt x="118164" y="188677"/>
                  </a:lnTo>
                  <a:lnTo>
                    <a:pt x="99085" y="236880"/>
                  </a:lnTo>
                  <a:lnTo>
                    <a:pt x="80975" y="285467"/>
                  </a:lnTo>
                  <a:lnTo>
                    <a:pt x="65857" y="330669"/>
                  </a:lnTo>
                  <a:lnTo>
                    <a:pt x="52293" y="376043"/>
                  </a:lnTo>
                  <a:lnTo>
                    <a:pt x="40286" y="421580"/>
                  </a:lnTo>
                  <a:lnTo>
                    <a:pt x="29838" y="467270"/>
                  </a:lnTo>
                  <a:lnTo>
                    <a:pt x="20952" y="513104"/>
                  </a:lnTo>
                  <a:lnTo>
                    <a:pt x="13628" y="559073"/>
                  </a:lnTo>
                  <a:lnTo>
                    <a:pt x="7869" y="605165"/>
                  </a:lnTo>
                  <a:lnTo>
                    <a:pt x="3676" y="651373"/>
                  </a:lnTo>
                  <a:lnTo>
                    <a:pt x="1053" y="697685"/>
                  </a:lnTo>
                  <a:lnTo>
                    <a:pt x="0" y="744093"/>
                  </a:lnTo>
                  <a:lnTo>
                    <a:pt x="519" y="790587"/>
                  </a:lnTo>
                  <a:lnTo>
                    <a:pt x="2613" y="837156"/>
                  </a:lnTo>
                  <a:lnTo>
                    <a:pt x="6283" y="883792"/>
                  </a:lnTo>
                  <a:lnTo>
                    <a:pt x="11532" y="930485"/>
                  </a:lnTo>
                  <a:lnTo>
                    <a:pt x="18360" y="977225"/>
                  </a:lnTo>
                  <a:lnTo>
                    <a:pt x="26771" y="1024003"/>
                  </a:lnTo>
                  <a:lnTo>
                    <a:pt x="36767" y="1070808"/>
                  </a:lnTo>
                  <a:lnTo>
                    <a:pt x="48348" y="1117631"/>
                  </a:lnTo>
                  <a:lnTo>
                    <a:pt x="61517" y="1164463"/>
                  </a:lnTo>
                  <a:lnTo>
                    <a:pt x="76276" y="1211294"/>
                  </a:lnTo>
                  <a:lnTo>
                    <a:pt x="92626" y="1258114"/>
                  </a:lnTo>
                  <a:lnTo>
                    <a:pt x="110571" y="1304913"/>
                  </a:lnTo>
                  <a:lnTo>
                    <a:pt x="130111" y="1351682"/>
                  </a:lnTo>
                  <a:lnTo>
                    <a:pt x="151249" y="1398412"/>
                  </a:lnTo>
                  <a:lnTo>
                    <a:pt x="173986" y="1445091"/>
                  </a:lnTo>
                  <a:lnTo>
                    <a:pt x="198325" y="1491712"/>
                  </a:lnTo>
                  <a:lnTo>
                    <a:pt x="224267" y="1538264"/>
                  </a:lnTo>
                  <a:lnTo>
                    <a:pt x="251815" y="1584737"/>
                  </a:lnTo>
                  <a:lnTo>
                    <a:pt x="280969" y="1631123"/>
                  </a:lnTo>
                  <a:lnTo>
                    <a:pt x="319908" y="1689421"/>
                  </a:lnTo>
                  <a:lnTo>
                    <a:pt x="359386" y="1745127"/>
                  </a:lnTo>
                  <a:lnTo>
                    <a:pt x="399039" y="1798121"/>
                  </a:lnTo>
                  <a:lnTo>
                    <a:pt x="438505" y="1848280"/>
                  </a:lnTo>
                  <a:lnTo>
                    <a:pt x="477421" y="1895485"/>
                  </a:lnTo>
                  <a:lnTo>
                    <a:pt x="515421" y="1939615"/>
                  </a:lnTo>
                  <a:lnTo>
                    <a:pt x="552144" y="1980548"/>
                  </a:lnTo>
                  <a:lnTo>
                    <a:pt x="587226" y="2018163"/>
                  </a:lnTo>
                  <a:lnTo>
                    <a:pt x="620304" y="2052341"/>
                  </a:lnTo>
                  <a:lnTo>
                    <a:pt x="651013" y="2082959"/>
                  </a:lnTo>
                  <a:lnTo>
                    <a:pt x="678991" y="2109897"/>
                  </a:lnTo>
                  <a:lnTo>
                    <a:pt x="725299" y="2152248"/>
                  </a:lnTo>
                  <a:lnTo>
                    <a:pt x="742903" y="2167420"/>
                  </a:lnTo>
                  <a:lnTo>
                    <a:pt x="793421" y="2166306"/>
                  </a:lnTo>
                  <a:lnTo>
                    <a:pt x="843870" y="2164119"/>
                  </a:lnTo>
                  <a:lnTo>
                    <a:pt x="894233" y="2160862"/>
                  </a:lnTo>
                  <a:lnTo>
                    <a:pt x="944492" y="2156537"/>
                  </a:lnTo>
                  <a:lnTo>
                    <a:pt x="994632" y="2151148"/>
                  </a:lnTo>
                  <a:lnTo>
                    <a:pt x="1044634" y="2144696"/>
                  </a:lnTo>
                  <a:lnTo>
                    <a:pt x="1094483" y="2137186"/>
                  </a:lnTo>
                  <a:lnTo>
                    <a:pt x="1144160" y="2128619"/>
                  </a:lnTo>
                  <a:lnTo>
                    <a:pt x="1193651" y="2118998"/>
                  </a:lnTo>
                  <a:lnTo>
                    <a:pt x="1242937" y="2108326"/>
                  </a:lnTo>
                  <a:lnTo>
                    <a:pt x="1292001" y="2096606"/>
                  </a:lnTo>
                  <a:lnTo>
                    <a:pt x="1340828" y="2083840"/>
                  </a:lnTo>
                  <a:lnTo>
                    <a:pt x="1389399" y="2070031"/>
                  </a:lnTo>
                  <a:lnTo>
                    <a:pt x="1437699" y="2055183"/>
                  </a:lnTo>
                  <a:lnTo>
                    <a:pt x="1489040" y="2037593"/>
                  </a:lnTo>
                  <a:lnTo>
                    <a:pt x="1539240" y="2018810"/>
                  </a:lnTo>
                  <a:lnTo>
                    <a:pt x="1588292" y="1998848"/>
                  </a:lnTo>
                  <a:lnTo>
                    <a:pt x="1636188" y="1977724"/>
                  </a:lnTo>
                  <a:lnTo>
                    <a:pt x="1682924" y="1955449"/>
                  </a:lnTo>
                  <a:lnTo>
                    <a:pt x="1728490" y="1932041"/>
                  </a:lnTo>
                  <a:lnTo>
                    <a:pt x="1772881" y="1907513"/>
                  </a:lnTo>
                  <a:lnTo>
                    <a:pt x="1816091" y="1881879"/>
                  </a:lnTo>
                  <a:lnTo>
                    <a:pt x="1858111" y="1855155"/>
                  </a:lnTo>
                  <a:lnTo>
                    <a:pt x="1898937" y="1827355"/>
                  </a:lnTo>
                  <a:lnTo>
                    <a:pt x="1938560" y="1798493"/>
                  </a:lnTo>
                  <a:lnTo>
                    <a:pt x="1976974" y="1768585"/>
                  </a:lnTo>
                  <a:lnTo>
                    <a:pt x="2014172" y="1737644"/>
                  </a:lnTo>
                  <a:lnTo>
                    <a:pt x="2050148" y="1705686"/>
                  </a:lnTo>
                  <a:lnTo>
                    <a:pt x="2084895" y="1672725"/>
                  </a:lnTo>
                  <a:lnTo>
                    <a:pt x="2118406" y="1638776"/>
                  </a:lnTo>
                  <a:lnTo>
                    <a:pt x="2150674" y="1603853"/>
                  </a:lnTo>
                  <a:lnTo>
                    <a:pt x="2181692" y="1567971"/>
                  </a:lnTo>
                  <a:lnTo>
                    <a:pt x="2211455" y="1531144"/>
                  </a:lnTo>
                  <a:lnTo>
                    <a:pt x="2239954" y="1493387"/>
                  </a:lnTo>
                  <a:lnTo>
                    <a:pt x="2267184" y="1454715"/>
                  </a:lnTo>
                  <a:lnTo>
                    <a:pt x="2293138" y="1415143"/>
                  </a:lnTo>
                  <a:lnTo>
                    <a:pt x="2317808" y="1374684"/>
                  </a:lnTo>
                  <a:lnTo>
                    <a:pt x="2341188" y="1333354"/>
                  </a:lnTo>
                  <a:lnTo>
                    <a:pt x="2363272" y="1291167"/>
                  </a:lnTo>
                  <a:lnTo>
                    <a:pt x="2384053" y="1248138"/>
                  </a:lnTo>
                  <a:lnTo>
                    <a:pt x="2403523" y="1204281"/>
                  </a:lnTo>
                  <a:lnTo>
                    <a:pt x="2421676" y="1159612"/>
                  </a:lnTo>
                  <a:lnTo>
                    <a:pt x="2438506" y="1114144"/>
                  </a:lnTo>
                  <a:lnTo>
                    <a:pt x="2454742" y="1065243"/>
                  </a:lnTo>
                  <a:lnTo>
                    <a:pt x="2469983" y="1016034"/>
                  </a:lnTo>
                  <a:lnTo>
                    <a:pt x="2484224" y="966533"/>
                  </a:lnTo>
                  <a:lnTo>
                    <a:pt x="2497462" y="916754"/>
                  </a:lnTo>
                  <a:lnTo>
                    <a:pt x="2509693" y="866713"/>
                  </a:lnTo>
                  <a:lnTo>
                    <a:pt x="2520912" y="816425"/>
                  </a:lnTo>
                  <a:lnTo>
                    <a:pt x="204061" y="0"/>
                  </a:lnTo>
                  <a:close/>
                </a:path>
              </a:pathLst>
            </a:custGeom>
            <a:solidFill>
              <a:srgbClr val="003B5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2503" y="8400112"/>
              <a:ext cx="2337435" cy="1287780"/>
            </a:xfrm>
            <a:custGeom>
              <a:avLst/>
              <a:gdLst/>
              <a:ahLst/>
              <a:cxnLst/>
              <a:rect l="l" t="t" r="r" b="b"/>
              <a:pathLst>
                <a:path w="2337435" h="1287779">
                  <a:moveTo>
                    <a:pt x="442248" y="0"/>
                  </a:moveTo>
                  <a:lnTo>
                    <a:pt x="391406" y="35965"/>
                  </a:lnTo>
                  <a:lnTo>
                    <a:pt x="331598" y="79773"/>
                  </a:lnTo>
                  <a:lnTo>
                    <a:pt x="298896" y="105746"/>
                  </a:lnTo>
                  <a:lnTo>
                    <a:pt x="264632" y="135034"/>
                  </a:lnTo>
                  <a:lnTo>
                    <a:pt x="229030" y="168090"/>
                  </a:lnTo>
                  <a:lnTo>
                    <a:pt x="192317" y="205363"/>
                  </a:lnTo>
                  <a:lnTo>
                    <a:pt x="154720" y="247307"/>
                  </a:lnTo>
                  <a:lnTo>
                    <a:pt x="116463" y="294372"/>
                  </a:lnTo>
                  <a:lnTo>
                    <a:pt x="77773" y="347010"/>
                  </a:lnTo>
                  <a:lnTo>
                    <a:pt x="38877" y="405673"/>
                  </a:lnTo>
                  <a:lnTo>
                    <a:pt x="0" y="470812"/>
                  </a:lnTo>
                  <a:lnTo>
                    <a:pt x="2316871" y="1287374"/>
                  </a:lnTo>
                  <a:lnTo>
                    <a:pt x="2327414" y="1212203"/>
                  </a:lnTo>
                  <a:lnTo>
                    <a:pt x="2333911" y="1142028"/>
                  </a:lnTo>
                  <a:lnTo>
                    <a:pt x="2336816" y="1076645"/>
                  </a:lnTo>
                  <a:lnTo>
                    <a:pt x="2336584" y="1015852"/>
                  </a:lnTo>
                  <a:lnTo>
                    <a:pt x="2333667" y="959445"/>
                  </a:lnTo>
                  <a:lnTo>
                    <a:pt x="2328521" y="907222"/>
                  </a:lnTo>
                  <a:lnTo>
                    <a:pt x="2321599" y="858979"/>
                  </a:lnTo>
                  <a:lnTo>
                    <a:pt x="2313355" y="814512"/>
                  </a:lnTo>
                  <a:lnTo>
                    <a:pt x="2304244" y="773620"/>
                  </a:lnTo>
                  <a:lnTo>
                    <a:pt x="2294719" y="736099"/>
                  </a:lnTo>
                  <a:lnTo>
                    <a:pt x="2268192" y="641729"/>
                  </a:lnTo>
                  <a:lnTo>
                    <a:pt x="2235174" y="651081"/>
                  </a:lnTo>
                  <a:lnTo>
                    <a:pt x="2198718" y="658649"/>
                  </a:lnTo>
                  <a:lnTo>
                    <a:pt x="2158876" y="664066"/>
                  </a:lnTo>
                  <a:lnTo>
                    <a:pt x="2115697" y="666963"/>
                  </a:lnTo>
                  <a:lnTo>
                    <a:pt x="2069231" y="666971"/>
                  </a:lnTo>
                  <a:lnTo>
                    <a:pt x="2019527" y="663724"/>
                  </a:lnTo>
                  <a:lnTo>
                    <a:pt x="1966635" y="656852"/>
                  </a:lnTo>
                  <a:lnTo>
                    <a:pt x="1910604" y="645987"/>
                  </a:lnTo>
                  <a:lnTo>
                    <a:pt x="1851485" y="630762"/>
                  </a:lnTo>
                  <a:lnTo>
                    <a:pt x="1789327" y="610808"/>
                  </a:lnTo>
                  <a:lnTo>
                    <a:pt x="1742905" y="593239"/>
                  </a:lnTo>
                  <a:lnTo>
                    <a:pt x="1697792" y="573020"/>
                  </a:lnTo>
                  <a:lnTo>
                    <a:pt x="1654090" y="550230"/>
                  </a:lnTo>
                  <a:lnTo>
                    <a:pt x="1611903" y="524949"/>
                  </a:lnTo>
                  <a:lnTo>
                    <a:pt x="1571333" y="497257"/>
                  </a:lnTo>
                  <a:lnTo>
                    <a:pt x="1532483" y="467232"/>
                  </a:lnTo>
                  <a:lnTo>
                    <a:pt x="1495457" y="434954"/>
                  </a:lnTo>
                  <a:lnTo>
                    <a:pt x="1460357" y="400502"/>
                  </a:lnTo>
                  <a:lnTo>
                    <a:pt x="1427286" y="363957"/>
                  </a:lnTo>
                  <a:lnTo>
                    <a:pt x="1396347" y="325397"/>
                  </a:lnTo>
                  <a:lnTo>
                    <a:pt x="1367644" y="284902"/>
                  </a:lnTo>
                  <a:lnTo>
                    <a:pt x="1336307" y="293885"/>
                  </a:lnTo>
                  <a:lnTo>
                    <a:pt x="1262226" y="309122"/>
                  </a:lnTo>
                  <a:lnTo>
                    <a:pt x="1219820" y="314435"/>
                  </a:lnTo>
                  <a:lnTo>
                    <a:pt x="1174065" y="317586"/>
                  </a:lnTo>
                  <a:lnTo>
                    <a:pt x="1125129" y="318104"/>
                  </a:lnTo>
                  <a:lnTo>
                    <a:pt x="1073182" y="315520"/>
                  </a:lnTo>
                  <a:lnTo>
                    <a:pt x="1018394" y="309363"/>
                  </a:lnTo>
                  <a:lnTo>
                    <a:pt x="960933" y="299166"/>
                  </a:lnTo>
                  <a:lnTo>
                    <a:pt x="900971" y="284456"/>
                  </a:lnTo>
                  <a:lnTo>
                    <a:pt x="838676" y="264766"/>
                  </a:lnTo>
                  <a:lnTo>
                    <a:pt x="777631" y="241638"/>
                  </a:lnTo>
                  <a:lnTo>
                    <a:pt x="721723" y="217286"/>
                  </a:lnTo>
                  <a:lnTo>
                    <a:pt x="670809" y="191891"/>
                  </a:lnTo>
                  <a:lnTo>
                    <a:pt x="624747" y="165632"/>
                  </a:lnTo>
                  <a:lnTo>
                    <a:pt x="583393" y="138689"/>
                  </a:lnTo>
                  <a:lnTo>
                    <a:pt x="546604" y="111241"/>
                  </a:lnTo>
                  <a:lnTo>
                    <a:pt x="514238" y="83469"/>
                  </a:lnTo>
                  <a:lnTo>
                    <a:pt x="486152" y="55551"/>
                  </a:lnTo>
                  <a:lnTo>
                    <a:pt x="462203" y="27668"/>
                  </a:lnTo>
                  <a:lnTo>
                    <a:pt x="442248" y="0"/>
                  </a:lnTo>
                  <a:close/>
                </a:path>
              </a:pathLst>
            </a:custGeom>
            <a:solidFill>
              <a:srgbClr val="FF2A36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20"/>
              </a:spcBef>
            </a:pPr>
            <a:r>
              <a:rPr lang="es-us" spc="170"/>
              <a:t>DriveSafeAlabama.org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952606" cy="10261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9866" y="8282958"/>
              <a:ext cx="2540000" cy="2527300"/>
            </a:xfrm>
            <a:custGeom>
              <a:avLst/>
              <a:gdLst/>
              <a:ahLst/>
              <a:cxnLst/>
              <a:rect l="l" t="t" r="r" b="b"/>
              <a:pathLst>
                <a:path w="2540000" h="2527300">
                  <a:moveTo>
                    <a:pt x="2539809" y="1270000"/>
                  </a:moveTo>
                  <a:lnTo>
                    <a:pt x="2538946" y="1219200"/>
                  </a:lnTo>
                  <a:lnTo>
                    <a:pt x="2536367" y="1168400"/>
                  </a:lnTo>
                  <a:lnTo>
                    <a:pt x="2532049" y="1117600"/>
                  </a:lnTo>
                  <a:lnTo>
                    <a:pt x="2526017" y="1079500"/>
                  </a:lnTo>
                  <a:lnTo>
                    <a:pt x="2518270" y="1028700"/>
                  </a:lnTo>
                  <a:lnTo>
                    <a:pt x="2508796" y="990600"/>
                  </a:lnTo>
                  <a:lnTo>
                    <a:pt x="2497594" y="939800"/>
                  </a:lnTo>
                  <a:lnTo>
                    <a:pt x="2484666" y="889000"/>
                  </a:lnTo>
                  <a:lnTo>
                    <a:pt x="2470023" y="850900"/>
                  </a:lnTo>
                  <a:lnTo>
                    <a:pt x="2453652" y="800100"/>
                  </a:lnTo>
                  <a:lnTo>
                    <a:pt x="2435555" y="762000"/>
                  </a:lnTo>
                  <a:lnTo>
                    <a:pt x="2415743" y="711200"/>
                  </a:lnTo>
                  <a:lnTo>
                    <a:pt x="2394204" y="673100"/>
                  </a:lnTo>
                  <a:lnTo>
                    <a:pt x="2370937" y="635000"/>
                  </a:lnTo>
                  <a:lnTo>
                    <a:pt x="2345944" y="584200"/>
                  </a:lnTo>
                  <a:lnTo>
                    <a:pt x="2319236" y="546100"/>
                  </a:lnTo>
                  <a:lnTo>
                    <a:pt x="2290813" y="508000"/>
                  </a:lnTo>
                  <a:lnTo>
                    <a:pt x="2260650" y="469900"/>
                  </a:lnTo>
                  <a:lnTo>
                    <a:pt x="2257234" y="469900"/>
                  </a:lnTo>
                  <a:lnTo>
                    <a:pt x="2254110" y="457200"/>
                  </a:lnTo>
                  <a:lnTo>
                    <a:pt x="2251024" y="457200"/>
                  </a:lnTo>
                  <a:lnTo>
                    <a:pt x="2218728" y="419100"/>
                  </a:lnTo>
                  <a:lnTo>
                    <a:pt x="2185009" y="381000"/>
                  </a:lnTo>
                  <a:lnTo>
                    <a:pt x="2149906" y="342900"/>
                  </a:lnTo>
                  <a:lnTo>
                    <a:pt x="2113483" y="317500"/>
                  </a:lnTo>
                  <a:lnTo>
                    <a:pt x="2072589" y="279400"/>
                  </a:lnTo>
                  <a:lnTo>
                    <a:pt x="2066417" y="279400"/>
                  </a:lnTo>
                  <a:lnTo>
                    <a:pt x="2063953" y="266700"/>
                  </a:lnTo>
                  <a:lnTo>
                    <a:pt x="2023630" y="241300"/>
                  </a:lnTo>
                  <a:lnTo>
                    <a:pt x="1982216" y="215900"/>
                  </a:lnTo>
                  <a:lnTo>
                    <a:pt x="1939785" y="190500"/>
                  </a:lnTo>
                  <a:lnTo>
                    <a:pt x="1896389" y="165100"/>
                  </a:lnTo>
                  <a:lnTo>
                    <a:pt x="1852079" y="139700"/>
                  </a:lnTo>
                  <a:lnTo>
                    <a:pt x="1760943" y="88900"/>
                  </a:lnTo>
                  <a:lnTo>
                    <a:pt x="1666836" y="63500"/>
                  </a:lnTo>
                  <a:lnTo>
                    <a:pt x="1618818" y="38100"/>
                  </a:lnTo>
                  <a:lnTo>
                    <a:pt x="1521104" y="12700"/>
                  </a:lnTo>
                  <a:lnTo>
                    <a:pt x="1471523" y="12700"/>
                  </a:lnTo>
                  <a:lnTo>
                    <a:pt x="1421549" y="0"/>
                  </a:lnTo>
                  <a:lnTo>
                    <a:pt x="1117790" y="0"/>
                  </a:lnTo>
                  <a:lnTo>
                    <a:pt x="1067752" y="12700"/>
                  </a:lnTo>
                  <a:lnTo>
                    <a:pt x="1018120" y="12700"/>
                  </a:lnTo>
                  <a:lnTo>
                    <a:pt x="920305" y="38100"/>
                  </a:lnTo>
                  <a:lnTo>
                    <a:pt x="872223" y="63500"/>
                  </a:lnTo>
                  <a:lnTo>
                    <a:pt x="778027" y="88900"/>
                  </a:lnTo>
                  <a:lnTo>
                    <a:pt x="686803" y="139700"/>
                  </a:lnTo>
                  <a:lnTo>
                    <a:pt x="642454" y="165100"/>
                  </a:lnTo>
                  <a:lnTo>
                    <a:pt x="599020" y="190500"/>
                  </a:lnTo>
                  <a:lnTo>
                    <a:pt x="556552" y="215900"/>
                  </a:lnTo>
                  <a:lnTo>
                    <a:pt x="515112" y="241300"/>
                  </a:lnTo>
                  <a:lnTo>
                    <a:pt x="474764" y="279400"/>
                  </a:lnTo>
                  <a:lnTo>
                    <a:pt x="464451" y="279400"/>
                  </a:lnTo>
                  <a:lnTo>
                    <a:pt x="426453" y="317500"/>
                  </a:lnTo>
                  <a:lnTo>
                    <a:pt x="389763" y="342900"/>
                  </a:lnTo>
                  <a:lnTo>
                    <a:pt x="354418" y="381000"/>
                  </a:lnTo>
                  <a:lnTo>
                    <a:pt x="320484" y="419100"/>
                  </a:lnTo>
                  <a:lnTo>
                    <a:pt x="287972" y="457200"/>
                  </a:lnTo>
                  <a:lnTo>
                    <a:pt x="286499" y="457200"/>
                  </a:lnTo>
                  <a:lnTo>
                    <a:pt x="282486" y="469900"/>
                  </a:lnTo>
                  <a:lnTo>
                    <a:pt x="280085" y="469900"/>
                  </a:lnTo>
                  <a:lnTo>
                    <a:pt x="250596" y="508000"/>
                  </a:lnTo>
                  <a:lnTo>
                    <a:pt x="222758" y="546100"/>
                  </a:lnTo>
                  <a:lnTo>
                    <a:pt x="196545" y="584200"/>
                  </a:lnTo>
                  <a:lnTo>
                    <a:pt x="171970" y="622300"/>
                  </a:lnTo>
                  <a:lnTo>
                    <a:pt x="149047" y="660400"/>
                  </a:lnTo>
                  <a:lnTo>
                    <a:pt x="127749" y="711200"/>
                  </a:lnTo>
                  <a:lnTo>
                    <a:pt x="108089" y="749300"/>
                  </a:lnTo>
                  <a:lnTo>
                    <a:pt x="90068" y="787400"/>
                  </a:lnTo>
                  <a:lnTo>
                    <a:pt x="73698" y="838200"/>
                  </a:lnTo>
                  <a:lnTo>
                    <a:pt x="58953" y="876300"/>
                  </a:lnTo>
                  <a:lnTo>
                    <a:pt x="45847" y="927100"/>
                  </a:lnTo>
                  <a:lnTo>
                    <a:pt x="34391" y="965200"/>
                  </a:lnTo>
                  <a:lnTo>
                    <a:pt x="24561" y="1016000"/>
                  </a:lnTo>
                  <a:lnTo>
                    <a:pt x="16370" y="1054100"/>
                  </a:lnTo>
                  <a:lnTo>
                    <a:pt x="9817" y="1104900"/>
                  </a:lnTo>
                  <a:lnTo>
                    <a:pt x="4902" y="1155700"/>
                  </a:lnTo>
                  <a:lnTo>
                    <a:pt x="1638" y="1193800"/>
                  </a:lnTo>
                  <a:lnTo>
                    <a:pt x="0" y="1244600"/>
                  </a:lnTo>
                  <a:lnTo>
                    <a:pt x="0" y="1282700"/>
                  </a:lnTo>
                  <a:lnTo>
                    <a:pt x="1638" y="1333500"/>
                  </a:lnTo>
                  <a:lnTo>
                    <a:pt x="4914" y="1371600"/>
                  </a:lnTo>
                  <a:lnTo>
                    <a:pt x="9829" y="1422400"/>
                  </a:lnTo>
                  <a:lnTo>
                    <a:pt x="16395" y="1473200"/>
                  </a:lnTo>
                  <a:lnTo>
                    <a:pt x="24587" y="1511300"/>
                  </a:lnTo>
                  <a:lnTo>
                    <a:pt x="34417" y="1562100"/>
                  </a:lnTo>
                  <a:lnTo>
                    <a:pt x="45885" y="1600200"/>
                  </a:lnTo>
                  <a:lnTo>
                    <a:pt x="58991" y="1651000"/>
                  </a:lnTo>
                  <a:lnTo>
                    <a:pt x="73736" y="1689100"/>
                  </a:lnTo>
                  <a:lnTo>
                    <a:pt x="90119" y="1739900"/>
                  </a:lnTo>
                  <a:lnTo>
                    <a:pt x="108140" y="1778000"/>
                  </a:lnTo>
                  <a:lnTo>
                    <a:pt x="127800" y="1816100"/>
                  </a:lnTo>
                  <a:lnTo>
                    <a:pt x="149098" y="1866900"/>
                  </a:lnTo>
                  <a:lnTo>
                    <a:pt x="172034" y="1905000"/>
                  </a:lnTo>
                  <a:lnTo>
                    <a:pt x="196608" y="1943100"/>
                  </a:lnTo>
                  <a:lnTo>
                    <a:pt x="222821" y="1981200"/>
                  </a:lnTo>
                  <a:lnTo>
                    <a:pt x="250672" y="2019300"/>
                  </a:lnTo>
                  <a:lnTo>
                    <a:pt x="280162" y="2057400"/>
                  </a:lnTo>
                  <a:lnTo>
                    <a:pt x="283032" y="2057400"/>
                  </a:lnTo>
                  <a:lnTo>
                    <a:pt x="284581" y="2070100"/>
                  </a:lnTo>
                  <a:lnTo>
                    <a:pt x="287921" y="2070100"/>
                  </a:lnTo>
                  <a:lnTo>
                    <a:pt x="320332" y="2108200"/>
                  </a:lnTo>
                  <a:lnTo>
                    <a:pt x="354164" y="2146300"/>
                  </a:lnTo>
                  <a:lnTo>
                    <a:pt x="389394" y="2184400"/>
                  </a:lnTo>
                  <a:lnTo>
                    <a:pt x="425983" y="2209800"/>
                  </a:lnTo>
                  <a:lnTo>
                    <a:pt x="463867" y="2247900"/>
                  </a:lnTo>
                  <a:lnTo>
                    <a:pt x="471119" y="2247900"/>
                  </a:lnTo>
                  <a:lnTo>
                    <a:pt x="475830" y="2260600"/>
                  </a:lnTo>
                  <a:lnTo>
                    <a:pt x="514921" y="2286000"/>
                  </a:lnTo>
                  <a:lnTo>
                    <a:pt x="554863" y="2311400"/>
                  </a:lnTo>
                  <a:lnTo>
                    <a:pt x="595604" y="2336800"/>
                  </a:lnTo>
                  <a:lnTo>
                    <a:pt x="637108" y="2362200"/>
                  </a:lnTo>
                  <a:lnTo>
                    <a:pt x="722185" y="2413000"/>
                  </a:lnTo>
                  <a:lnTo>
                    <a:pt x="765657" y="2425700"/>
                  </a:lnTo>
                  <a:lnTo>
                    <a:pt x="809688" y="2451100"/>
                  </a:lnTo>
                  <a:lnTo>
                    <a:pt x="1036383" y="2514600"/>
                  </a:lnTo>
                  <a:lnTo>
                    <a:pt x="1082687" y="2514600"/>
                  </a:lnTo>
                  <a:lnTo>
                    <a:pt x="1129195" y="2527300"/>
                  </a:lnTo>
                  <a:lnTo>
                    <a:pt x="1409623" y="2527300"/>
                  </a:lnTo>
                  <a:lnTo>
                    <a:pt x="1456131" y="2514600"/>
                  </a:lnTo>
                  <a:lnTo>
                    <a:pt x="1502435" y="2514600"/>
                  </a:lnTo>
                  <a:lnTo>
                    <a:pt x="1729181" y="2451100"/>
                  </a:lnTo>
                  <a:lnTo>
                    <a:pt x="1773212" y="2425700"/>
                  </a:lnTo>
                  <a:lnTo>
                    <a:pt x="1816696" y="2413000"/>
                  </a:lnTo>
                  <a:lnTo>
                    <a:pt x="1901812" y="2362200"/>
                  </a:lnTo>
                  <a:lnTo>
                    <a:pt x="1943328" y="2336800"/>
                  </a:lnTo>
                  <a:lnTo>
                    <a:pt x="1984095" y="2311400"/>
                  </a:lnTo>
                  <a:lnTo>
                    <a:pt x="2024049" y="2286000"/>
                  </a:lnTo>
                  <a:lnTo>
                    <a:pt x="2063153" y="2260600"/>
                  </a:lnTo>
                  <a:lnTo>
                    <a:pt x="2065896" y="2247900"/>
                  </a:lnTo>
                  <a:lnTo>
                    <a:pt x="2076335" y="2247900"/>
                  </a:lnTo>
                  <a:lnTo>
                    <a:pt x="2113940" y="2209800"/>
                  </a:lnTo>
                  <a:lnTo>
                    <a:pt x="2150262" y="2184400"/>
                  </a:lnTo>
                  <a:lnTo>
                    <a:pt x="2185251" y="2146300"/>
                  </a:lnTo>
                  <a:lnTo>
                    <a:pt x="2218867" y="2108200"/>
                  </a:lnTo>
                  <a:lnTo>
                    <a:pt x="2251087" y="2070100"/>
                  </a:lnTo>
                  <a:lnTo>
                    <a:pt x="2255037" y="2070100"/>
                  </a:lnTo>
                  <a:lnTo>
                    <a:pt x="2256980" y="2057400"/>
                  </a:lnTo>
                  <a:lnTo>
                    <a:pt x="2260650" y="2057400"/>
                  </a:lnTo>
                  <a:lnTo>
                    <a:pt x="2290813" y="2019300"/>
                  </a:lnTo>
                  <a:lnTo>
                    <a:pt x="2319236" y="1981200"/>
                  </a:lnTo>
                  <a:lnTo>
                    <a:pt x="2345944" y="1943100"/>
                  </a:lnTo>
                  <a:lnTo>
                    <a:pt x="2370937" y="1892300"/>
                  </a:lnTo>
                  <a:lnTo>
                    <a:pt x="2394204" y="1854200"/>
                  </a:lnTo>
                  <a:lnTo>
                    <a:pt x="2415743" y="1816100"/>
                  </a:lnTo>
                  <a:lnTo>
                    <a:pt x="2435555" y="1765300"/>
                  </a:lnTo>
                  <a:lnTo>
                    <a:pt x="2453652" y="1727200"/>
                  </a:lnTo>
                  <a:lnTo>
                    <a:pt x="2470023" y="1676400"/>
                  </a:lnTo>
                  <a:lnTo>
                    <a:pt x="2484666" y="1638300"/>
                  </a:lnTo>
                  <a:lnTo>
                    <a:pt x="2497594" y="1587500"/>
                  </a:lnTo>
                  <a:lnTo>
                    <a:pt x="2508796" y="1536700"/>
                  </a:lnTo>
                  <a:lnTo>
                    <a:pt x="2518270" y="1498600"/>
                  </a:lnTo>
                  <a:lnTo>
                    <a:pt x="2526017" y="1447800"/>
                  </a:lnTo>
                  <a:lnTo>
                    <a:pt x="2532049" y="1409700"/>
                  </a:lnTo>
                  <a:lnTo>
                    <a:pt x="2536367" y="1358900"/>
                  </a:lnTo>
                  <a:lnTo>
                    <a:pt x="2538946" y="1308100"/>
                  </a:lnTo>
                  <a:lnTo>
                    <a:pt x="2539809" y="1270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448" y="8471012"/>
              <a:ext cx="2138680" cy="2138680"/>
            </a:xfrm>
            <a:custGeom>
              <a:avLst/>
              <a:gdLst/>
              <a:ahLst/>
              <a:cxnLst/>
              <a:rect l="l" t="t" r="r" b="b"/>
              <a:pathLst>
                <a:path w="2138680" h="2138679">
                  <a:moveTo>
                    <a:pt x="1069223" y="0"/>
                  </a:moveTo>
                  <a:lnTo>
                    <a:pt x="1021596" y="1041"/>
                  </a:lnTo>
                  <a:lnTo>
                    <a:pt x="974502" y="4138"/>
                  </a:lnTo>
                  <a:lnTo>
                    <a:pt x="927985" y="9245"/>
                  </a:lnTo>
                  <a:lnTo>
                    <a:pt x="882089" y="16321"/>
                  </a:lnTo>
                  <a:lnTo>
                    <a:pt x="836856" y="25320"/>
                  </a:lnTo>
                  <a:lnTo>
                    <a:pt x="792330" y="36201"/>
                  </a:lnTo>
                  <a:lnTo>
                    <a:pt x="748556" y="48919"/>
                  </a:lnTo>
                  <a:lnTo>
                    <a:pt x="705576" y="63430"/>
                  </a:lnTo>
                  <a:lnTo>
                    <a:pt x="663433" y="79692"/>
                  </a:lnTo>
                  <a:lnTo>
                    <a:pt x="622172" y="97661"/>
                  </a:lnTo>
                  <a:lnTo>
                    <a:pt x="581835" y="117294"/>
                  </a:lnTo>
                  <a:lnTo>
                    <a:pt x="542466" y="138546"/>
                  </a:lnTo>
                  <a:lnTo>
                    <a:pt x="504109" y="161375"/>
                  </a:lnTo>
                  <a:lnTo>
                    <a:pt x="466807" y="185737"/>
                  </a:lnTo>
                  <a:lnTo>
                    <a:pt x="430603" y="211589"/>
                  </a:lnTo>
                  <a:lnTo>
                    <a:pt x="395541" y="238887"/>
                  </a:lnTo>
                  <a:lnTo>
                    <a:pt x="361665" y="267587"/>
                  </a:lnTo>
                  <a:lnTo>
                    <a:pt x="329017" y="297647"/>
                  </a:lnTo>
                  <a:lnTo>
                    <a:pt x="297642" y="329023"/>
                  </a:lnTo>
                  <a:lnTo>
                    <a:pt x="267583" y="361671"/>
                  </a:lnTo>
                  <a:lnTo>
                    <a:pt x="238883" y="395547"/>
                  </a:lnTo>
                  <a:lnTo>
                    <a:pt x="211585" y="430610"/>
                  </a:lnTo>
                  <a:lnTo>
                    <a:pt x="185734" y="466814"/>
                  </a:lnTo>
                  <a:lnTo>
                    <a:pt x="161372" y="504116"/>
                  </a:lnTo>
                  <a:lnTo>
                    <a:pt x="138543" y="542474"/>
                  </a:lnTo>
                  <a:lnTo>
                    <a:pt x="117291" y="581843"/>
                  </a:lnTo>
                  <a:lnTo>
                    <a:pt x="97659" y="622180"/>
                  </a:lnTo>
                  <a:lnTo>
                    <a:pt x="79691" y="663442"/>
                  </a:lnTo>
                  <a:lnTo>
                    <a:pt x="63429" y="705585"/>
                  </a:lnTo>
                  <a:lnTo>
                    <a:pt x="48918" y="748565"/>
                  </a:lnTo>
                  <a:lnTo>
                    <a:pt x="36200" y="792340"/>
                  </a:lnTo>
                  <a:lnTo>
                    <a:pt x="25320" y="836866"/>
                  </a:lnTo>
                  <a:lnTo>
                    <a:pt x="16320" y="882099"/>
                  </a:lnTo>
                  <a:lnTo>
                    <a:pt x="9245" y="927995"/>
                  </a:lnTo>
                  <a:lnTo>
                    <a:pt x="4138" y="974513"/>
                  </a:lnTo>
                  <a:lnTo>
                    <a:pt x="1041" y="1021607"/>
                  </a:lnTo>
                  <a:lnTo>
                    <a:pt x="0" y="1069234"/>
                  </a:lnTo>
                  <a:lnTo>
                    <a:pt x="1041" y="1116861"/>
                  </a:lnTo>
                  <a:lnTo>
                    <a:pt x="4138" y="1163955"/>
                  </a:lnTo>
                  <a:lnTo>
                    <a:pt x="9245" y="1210472"/>
                  </a:lnTo>
                  <a:lnTo>
                    <a:pt x="16320" y="1256369"/>
                  </a:lnTo>
                  <a:lnTo>
                    <a:pt x="25320" y="1301602"/>
                  </a:lnTo>
                  <a:lnTo>
                    <a:pt x="36200" y="1346128"/>
                  </a:lnTo>
                  <a:lnTo>
                    <a:pt x="48918" y="1389903"/>
                  </a:lnTo>
                  <a:lnTo>
                    <a:pt x="63429" y="1432883"/>
                  </a:lnTo>
                  <a:lnTo>
                    <a:pt x="79691" y="1475026"/>
                  </a:lnTo>
                  <a:lnTo>
                    <a:pt x="97659" y="1516288"/>
                  </a:lnTo>
                  <a:lnTo>
                    <a:pt x="117291" y="1556625"/>
                  </a:lnTo>
                  <a:lnTo>
                    <a:pt x="138543" y="1595994"/>
                  </a:lnTo>
                  <a:lnTo>
                    <a:pt x="161372" y="1634352"/>
                  </a:lnTo>
                  <a:lnTo>
                    <a:pt x="185734" y="1671654"/>
                  </a:lnTo>
                  <a:lnTo>
                    <a:pt x="211585" y="1707858"/>
                  </a:lnTo>
                  <a:lnTo>
                    <a:pt x="238883" y="1742920"/>
                  </a:lnTo>
                  <a:lnTo>
                    <a:pt x="267583" y="1776797"/>
                  </a:lnTo>
                  <a:lnTo>
                    <a:pt x="297642" y="1809445"/>
                  </a:lnTo>
                  <a:lnTo>
                    <a:pt x="329017" y="1840821"/>
                  </a:lnTo>
                  <a:lnTo>
                    <a:pt x="361665" y="1870881"/>
                  </a:lnTo>
                  <a:lnTo>
                    <a:pt x="395541" y="1899581"/>
                  </a:lnTo>
                  <a:lnTo>
                    <a:pt x="430603" y="1926879"/>
                  </a:lnTo>
                  <a:lnTo>
                    <a:pt x="466807" y="1952731"/>
                  </a:lnTo>
                  <a:lnTo>
                    <a:pt x="504109" y="1977093"/>
                  </a:lnTo>
                  <a:lnTo>
                    <a:pt x="542466" y="1999922"/>
                  </a:lnTo>
                  <a:lnTo>
                    <a:pt x="581835" y="2021174"/>
                  </a:lnTo>
                  <a:lnTo>
                    <a:pt x="622172" y="2040807"/>
                  </a:lnTo>
                  <a:lnTo>
                    <a:pt x="663433" y="2058776"/>
                  </a:lnTo>
                  <a:lnTo>
                    <a:pt x="705576" y="2075038"/>
                  </a:lnTo>
                  <a:lnTo>
                    <a:pt x="748556" y="2089549"/>
                  </a:lnTo>
                  <a:lnTo>
                    <a:pt x="792330" y="2102267"/>
                  </a:lnTo>
                  <a:lnTo>
                    <a:pt x="836856" y="2113148"/>
                  </a:lnTo>
                  <a:lnTo>
                    <a:pt x="882089" y="2122147"/>
                  </a:lnTo>
                  <a:lnTo>
                    <a:pt x="927985" y="2129223"/>
                  </a:lnTo>
                  <a:lnTo>
                    <a:pt x="974502" y="2134330"/>
                  </a:lnTo>
                  <a:lnTo>
                    <a:pt x="1021596" y="2137427"/>
                  </a:lnTo>
                  <a:lnTo>
                    <a:pt x="1069223" y="2138468"/>
                  </a:lnTo>
                  <a:lnTo>
                    <a:pt x="1116852" y="2137427"/>
                  </a:lnTo>
                  <a:lnTo>
                    <a:pt x="1163946" y="2134330"/>
                  </a:lnTo>
                  <a:lnTo>
                    <a:pt x="1210464" y="2129223"/>
                  </a:lnTo>
                  <a:lnTo>
                    <a:pt x="1256361" y="2122147"/>
                  </a:lnTo>
                  <a:lnTo>
                    <a:pt x="1301595" y="2113148"/>
                  </a:lnTo>
                  <a:lnTo>
                    <a:pt x="1346121" y="2102267"/>
                  </a:lnTo>
                  <a:lnTo>
                    <a:pt x="1389896" y="2089549"/>
                  </a:lnTo>
                  <a:lnTo>
                    <a:pt x="1432877" y="2075038"/>
                  </a:lnTo>
                  <a:lnTo>
                    <a:pt x="1475020" y="2058776"/>
                  </a:lnTo>
                  <a:lnTo>
                    <a:pt x="1516282" y="2040807"/>
                  </a:lnTo>
                  <a:lnTo>
                    <a:pt x="1556619" y="2021174"/>
                  </a:lnTo>
                  <a:lnTo>
                    <a:pt x="1595988" y="1999922"/>
                  </a:lnTo>
                  <a:lnTo>
                    <a:pt x="1634346" y="1977093"/>
                  </a:lnTo>
                  <a:lnTo>
                    <a:pt x="1671648" y="1952731"/>
                  </a:lnTo>
                  <a:lnTo>
                    <a:pt x="1707852" y="1926879"/>
                  </a:lnTo>
                  <a:lnTo>
                    <a:pt x="1742914" y="1899581"/>
                  </a:lnTo>
                  <a:lnTo>
                    <a:pt x="1776791" y="1870881"/>
                  </a:lnTo>
                  <a:lnTo>
                    <a:pt x="1809439" y="1840821"/>
                  </a:lnTo>
                  <a:lnTo>
                    <a:pt x="1840814" y="1809445"/>
                  </a:lnTo>
                  <a:lnTo>
                    <a:pt x="1870874" y="1776797"/>
                  </a:lnTo>
                  <a:lnTo>
                    <a:pt x="1899574" y="1742920"/>
                  </a:lnTo>
                  <a:lnTo>
                    <a:pt x="1926872" y="1707858"/>
                  </a:lnTo>
                  <a:lnTo>
                    <a:pt x="1952723" y="1671654"/>
                  </a:lnTo>
                  <a:lnTo>
                    <a:pt x="1977085" y="1634352"/>
                  </a:lnTo>
                  <a:lnTo>
                    <a:pt x="1999914" y="1595994"/>
                  </a:lnTo>
                  <a:lnTo>
                    <a:pt x="2021166" y="1556625"/>
                  </a:lnTo>
                  <a:lnTo>
                    <a:pt x="2040798" y="1516288"/>
                  </a:lnTo>
                  <a:lnTo>
                    <a:pt x="2058767" y="1475026"/>
                  </a:lnTo>
                  <a:lnTo>
                    <a:pt x="2075028" y="1432883"/>
                  </a:lnTo>
                  <a:lnTo>
                    <a:pt x="2089540" y="1389903"/>
                  </a:lnTo>
                  <a:lnTo>
                    <a:pt x="2102257" y="1346128"/>
                  </a:lnTo>
                  <a:lnTo>
                    <a:pt x="2113138" y="1301602"/>
                  </a:lnTo>
                  <a:lnTo>
                    <a:pt x="2122137" y="1256369"/>
                  </a:lnTo>
                  <a:lnTo>
                    <a:pt x="2129212" y="1210472"/>
                  </a:lnTo>
                  <a:lnTo>
                    <a:pt x="2134320" y="1163955"/>
                  </a:lnTo>
                  <a:lnTo>
                    <a:pt x="2137416" y="1116861"/>
                  </a:lnTo>
                  <a:lnTo>
                    <a:pt x="2138458" y="1069182"/>
                  </a:lnTo>
                  <a:lnTo>
                    <a:pt x="2137415" y="1021556"/>
                  </a:lnTo>
                  <a:lnTo>
                    <a:pt x="2134318" y="974464"/>
                  </a:lnTo>
                  <a:lnTo>
                    <a:pt x="2129210" y="927948"/>
                  </a:lnTo>
                  <a:lnTo>
                    <a:pt x="2122134" y="882053"/>
                  </a:lnTo>
                  <a:lnTo>
                    <a:pt x="2113134" y="836822"/>
                  </a:lnTo>
                  <a:lnTo>
                    <a:pt x="2102253" y="792298"/>
                  </a:lnTo>
                  <a:lnTo>
                    <a:pt x="2089535" y="748525"/>
                  </a:lnTo>
                  <a:lnTo>
                    <a:pt x="2075023" y="705546"/>
                  </a:lnTo>
                  <a:lnTo>
                    <a:pt x="2058761" y="663405"/>
                  </a:lnTo>
                  <a:lnTo>
                    <a:pt x="2040792" y="622145"/>
                  </a:lnTo>
                  <a:lnTo>
                    <a:pt x="2021159" y="581809"/>
                  </a:lnTo>
                  <a:lnTo>
                    <a:pt x="1999907" y="542442"/>
                  </a:lnTo>
                  <a:lnTo>
                    <a:pt x="1977078" y="504086"/>
                  </a:lnTo>
                  <a:lnTo>
                    <a:pt x="1952716" y="466785"/>
                  </a:lnTo>
                  <a:lnTo>
                    <a:pt x="1926864" y="430582"/>
                  </a:lnTo>
                  <a:lnTo>
                    <a:pt x="1899566" y="395521"/>
                  </a:lnTo>
                  <a:lnTo>
                    <a:pt x="1870866" y="361646"/>
                  </a:lnTo>
                  <a:lnTo>
                    <a:pt x="1840806" y="329000"/>
                  </a:lnTo>
                  <a:lnTo>
                    <a:pt x="1809431" y="297626"/>
                  </a:lnTo>
                  <a:lnTo>
                    <a:pt x="1776783" y="267567"/>
                  </a:lnTo>
                  <a:lnTo>
                    <a:pt x="1742907" y="238868"/>
                  </a:lnTo>
                  <a:lnTo>
                    <a:pt x="1707845" y="211572"/>
                  </a:lnTo>
                  <a:lnTo>
                    <a:pt x="1671641" y="185721"/>
                  </a:lnTo>
                  <a:lnTo>
                    <a:pt x="1634339" y="161361"/>
                  </a:lnTo>
                  <a:lnTo>
                    <a:pt x="1595981" y="138533"/>
                  </a:lnTo>
                  <a:lnTo>
                    <a:pt x="1556613" y="117282"/>
                  </a:lnTo>
                  <a:lnTo>
                    <a:pt x="1516276" y="97651"/>
                  </a:lnTo>
                  <a:lnTo>
                    <a:pt x="1475014" y="79683"/>
                  </a:lnTo>
                  <a:lnTo>
                    <a:pt x="1432872" y="63422"/>
                  </a:lnTo>
                  <a:lnTo>
                    <a:pt x="1389891" y="48912"/>
                  </a:lnTo>
                  <a:lnTo>
                    <a:pt x="1346117" y="36195"/>
                  </a:lnTo>
                  <a:lnTo>
                    <a:pt x="1301591" y="25316"/>
                  </a:lnTo>
                  <a:lnTo>
                    <a:pt x="1256358" y="16317"/>
                  </a:lnTo>
                  <a:lnTo>
                    <a:pt x="1210462" y="9243"/>
                  </a:lnTo>
                  <a:lnTo>
                    <a:pt x="1163945" y="4136"/>
                  </a:lnTo>
                  <a:lnTo>
                    <a:pt x="1116851" y="1040"/>
                  </a:lnTo>
                  <a:lnTo>
                    <a:pt x="1069223" y="0"/>
                  </a:lnTo>
                  <a:close/>
                </a:path>
              </a:pathLst>
            </a:custGeom>
            <a:solidFill>
              <a:srgbClr val="FFC115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00167" y="8710690"/>
              <a:ext cx="1659255" cy="1659255"/>
            </a:xfrm>
            <a:custGeom>
              <a:avLst/>
              <a:gdLst/>
              <a:ahLst/>
              <a:cxnLst/>
              <a:rect l="l" t="t" r="r" b="b"/>
              <a:pathLst>
                <a:path w="1659255" h="1659254">
                  <a:moveTo>
                    <a:pt x="1503922" y="10"/>
                  </a:moveTo>
                  <a:lnTo>
                    <a:pt x="829493" y="674419"/>
                  </a:lnTo>
                  <a:lnTo>
                    <a:pt x="155147" y="0"/>
                  </a:lnTo>
                  <a:lnTo>
                    <a:pt x="113424" y="35768"/>
                  </a:lnTo>
                  <a:lnTo>
                    <a:pt x="73607" y="73598"/>
                  </a:lnTo>
                  <a:lnTo>
                    <a:pt x="35774" y="113413"/>
                  </a:lnTo>
                  <a:lnTo>
                    <a:pt x="0" y="155136"/>
                  </a:lnTo>
                  <a:lnTo>
                    <a:pt x="674366" y="829566"/>
                  </a:lnTo>
                  <a:lnTo>
                    <a:pt x="0" y="1503912"/>
                  </a:lnTo>
                  <a:lnTo>
                    <a:pt x="35774" y="1545650"/>
                  </a:lnTo>
                  <a:lnTo>
                    <a:pt x="73607" y="1585483"/>
                  </a:lnTo>
                  <a:lnTo>
                    <a:pt x="113424" y="1623332"/>
                  </a:lnTo>
                  <a:lnTo>
                    <a:pt x="155147" y="1659122"/>
                  </a:lnTo>
                  <a:lnTo>
                    <a:pt x="829493" y="984692"/>
                  </a:lnTo>
                  <a:lnTo>
                    <a:pt x="1503922" y="1659122"/>
                  </a:lnTo>
                  <a:lnTo>
                    <a:pt x="1545614" y="1623302"/>
                  </a:lnTo>
                  <a:lnTo>
                    <a:pt x="1585417" y="1585443"/>
                  </a:lnTo>
                  <a:lnTo>
                    <a:pt x="1623257" y="1545621"/>
                  </a:lnTo>
                  <a:lnTo>
                    <a:pt x="1659059" y="1503912"/>
                  </a:lnTo>
                  <a:lnTo>
                    <a:pt x="984629" y="829566"/>
                  </a:lnTo>
                  <a:lnTo>
                    <a:pt x="1659059" y="155147"/>
                  </a:lnTo>
                  <a:lnTo>
                    <a:pt x="1623257" y="113450"/>
                  </a:lnTo>
                  <a:lnTo>
                    <a:pt x="1585417" y="73648"/>
                  </a:lnTo>
                  <a:lnTo>
                    <a:pt x="1545614" y="35810"/>
                  </a:lnTo>
                  <a:lnTo>
                    <a:pt x="1503922" y="10"/>
                  </a:lnTo>
                  <a:close/>
                </a:path>
              </a:pathLst>
            </a:custGeom>
            <a:solidFill>
              <a:srgbClr val="20191C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036935" y="3636871"/>
            <a:ext cx="10378315" cy="3302635"/>
          </a:xfrm>
          <a:prstGeom prst="rect">
            <a:avLst/>
          </a:prstGeom>
        </p:spPr>
        <p:txBody>
          <a:bodyPr vert="horz" wrap="square" lIns="0" tIns="69215" rIns="0" bIns="0" rtlCol="0">
            <a:noAutofit/>
          </a:bodyPr>
          <a:lstStyle/>
          <a:p>
            <a:pPr marL="544830" marR="699770" indent="-532130" rtl="0">
              <a:lnSpc>
                <a:spcPts val="5110"/>
              </a:lnSpc>
              <a:spcBef>
                <a:spcPts val="545"/>
              </a:spcBef>
              <a:buFont typeface="Arial Black"/>
              <a:buChar char="•"/>
              <a:tabLst>
                <a:tab pos="544830" algn="l"/>
              </a:tabLst>
            </a:pPr>
            <a:r>
              <a:rPr lang="es-us" sz="4000" dirty="0">
                <a:solidFill>
                  <a:srgbClr val="00385F"/>
                </a:solidFill>
                <a:latin typeface="Tahoma"/>
                <a:cs typeface="Tahoma"/>
              </a:rPr>
              <a:t>El 50% de todos los accidentes mortales involucran consumo de alcohol.</a:t>
            </a:r>
            <a:endParaRPr sz="4000" dirty="0">
              <a:latin typeface="Tahoma"/>
              <a:cs typeface="Tahoma"/>
            </a:endParaRPr>
          </a:p>
          <a:p>
            <a:pPr marL="544830" marR="5080" indent="-532130" rtl="0">
              <a:lnSpc>
                <a:spcPts val="5110"/>
              </a:lnSpc>
              <a:spcBef>
                <a:spcPts val="5015"/>
              </a:spcBef>
              <a:buFont typeface="Arial Black"/>
              <a:buChar char="•"/>
              <a:tabLst>
                <a:tab pos="544830" algn="l"/>
              </a:tabLst>
            </a:pPr>
            <a:r>
              <a:rPr lang="es-us" sz="4000" dirty="0">
                <a:solidFill>
                  <a:srgbClr val="00385F"/>
                </a:solidFill>
                <a:latin typeface="Tahoma"/>
                <a:cs typeface="Tahoma"/>
              </a:rPr>
              <a:t>Está prohibido que los adolescentes beban alcohol: Ley de Tolerancia Cero.</a:t>
            </a:r>
            <a:endParaRPr sz="4000" dirty="0">
              <a:latin typeface="Tahoma"/>
              <a:cs typeface="Tahoma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CD0622D8-2D67-C7A4-9E0B-5D75DAB497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7349" y="430310"/>
            <a:ext cx="18114501" cy="2234565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8281670" rtl="0">
              <a:lnSpc>
                <a:spcPts val="8685"/>
              </a:lnSpc>
              <a:spcBef>
                <a:spcPts val="120"/>
              </a:spcBef>
            </a:pPr>
            <a:r>
              <a:rPr lang="es-us" spc="300" dirty="0"/>
              <a:t>Alcohol + Volante = Muerte</a:t>
            </a: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F00E248A-315D-469D-ACA7-36D763CB6B21}"/>
              </a:ext>
            </a:extLst>
          </p:cNvPr>
          <p:cNvSpPr/>
          <p:nvPr/>
        </p:nvSpPr>
        <p:spPr>
          <a:xfrm flipV="1">
            <a:off x="10049639" y="2664875"/>
            <a:ext cx="4803012" cy="87304"/>
          </a:xfrm>
          <a:custGeom>
            <a:avLst/>
            <a:gdLst/>
            <a:ahLst/>
            <a:cxnLst/>
            <a:rect l="l" t="t" r="r" b="b"/>
            <a:pathLst>
              <a:path w="8263255">
                <a:moveTo>
                  <a:pt x="0" y="0"/>
                </a:moveTo>
                <a:lnTo>
                  <a:pt x="8262680" y="0"/>
                </a:lnTo>
              </a:path>
            </a:pathLst>
          </a:custGeom>
          <a:ln w="83767">
            <a:solidFill>
              <a:srgbClr val="FFC115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952606" cy="10261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9866" y="8282958"/>
              <a:ext cx="2540000" cy="2527300"/>
            </a:xfrm>
            <a:custGeom>
              <a:avLst/>
              <a:gdLst/>
              <a:ahLst/>
              <a:cxnLst/>
              <a:rect l="l" t="t" r="r" b="b"/>
              <a:pathLst>
                <a:path w="2540000" h="2527300">
                  <a:moveTo>
                    <a:pt x="2539809" y="1270000"/>
                  </a:moveTo>
                  <a:lnTo>
                    <a:pt x="2538946" y="1219200"/>
                  </a:lnTo>
                  <a:lnTo>
                    <a:pt x="2536367" y="1168400"/>
                  </a:lnTo>
                  <a:lnTo>
                    <a:pt x="2532049" y="1117600"/>
                  </a:lnTo>
                  <a:lnTo>
                    <a:pt x="2526017" y="1079500"/>
                  </a:lnTo>
                  <a:lnTo>
                    <a:pt x="2518270" y="1028700"/>
                  </a:lnTo>
                  <a:lnTo>
                    <a:pt x="2508796" y="990600"/>
                  </a:lnTo>
                  <a:lnTo>
                    <a:pt x="2497594" y="939800"/>
                  </a:lnTo>
                  <a:lnTo>
                    <a:pt x="2484666" y="889000"/>
                  </a:lnTo>
                  <a:lnTo>
                    <a:pt x="2470023" y="850900"/>
                  </a:lnTo>
                  <a:lnTo>
                    <a:pt x="2453652" y="800100"/>
                  </a:lnTo>
                  <a:lnTo>
                    <a:pt x="2435555" y="762000"/>
                  </a:lnTo>
                  <a:lnTo>
                    <a:pt x="2415743" y="711200"/>
                  </a:lnTo>
                  <a:lnTo>
                    <a:pt x="2394204" y="673100"/>
                  </a:lnTo>
                  <a:lnTo>
                    <a:pt x="2370937" y="635000"/>
                  </a:lnTo>
                  <a:lnTo>
                    <a:pt x="2345944" y="584200"/>
                  </a:lnTo>
                  <a:lnTo>
                    <a:pt x="2319236" y="546100"/>
                  </a:lnTo>
                  <a:lnTo>
                    <a:pt x="2290813" y="508000"/>
                  </a:lnTo>
                  <a:lnTo>
                    <a:pt x="2260650" y="469900"/>
                  </a:lnTo>
                  <a:lnTo>
                    <a:pt x="2257234" y="469900"/>
                  </a:lnTo>
                  <a:lnTo>
                    <a:pt x="2254110" y="457200"/>
                  </a:lnTo>
                  <a:lnTo>
                    <a:pt x="2251024" y="457200"/>
                  </a:lnTo>
                  <a:lnTo>
                    <a:pt x="2218728" y="419100"/>
                  </a:lnTo>
                  <a:lnTo>
                    <a:pt x="2185009" y="381000"/>
                  </a:lnTo>
                  <a:lnTo>
                    <a:pt x="2149906" y="342900"/>
                  </a:lnTo>
                  <a:lnTo>
                    <a:pt x="2113483" y="317500"/>
                  </a:lnTo>
                  <a:lnTo>
                    <a:pt x="2072589" y="279400"/>
                  </a:lnTo>
                  <a:lnTo>
                    <a:pt x="2066417" y="279400"/>
                  </a:lnTo>
                  <a:lnTo>
                    <a:pt x="2063953" y="266700"/>
                  </a:lnTo>
                  <a:lnTo>
                    <a:pt x="2023630" y="241300"/>
                  </a:lnTo>
                  <a:lnTo>
                    <a:pt x="1982216" y="215900"/>
                  </a:lnTo>
                  <a:lnTo>
                    <a:pt x="1939785" y="190500"/>
                  </a:lnTo>
                  <a:lnTo>
                    <a:pt x="1896389" y="165100"/>
                  </a:lnTo>
                  <a:lnTo>
                    <a:pt x="1852079" y="139700"/>
                  </a:lnTo>
                  <a:lnTo>
                    <a:pt x="1760943" y="88900"/>
                  </a:lnTo>
                  <a:lnTo>
                    <a:pt x="1666836" y="63500"/>
                  </a:lnTo>
                  <a:lnTo>
                    <a:pt x="1618818" y="38100"/>
                  </a:lnTo>
                  <a:lnTo>
                    <a:pt x="1521104" y="12700"/>
                  </a:lnTo>
                  <a:lnTo>
                    <a:pt x="1471523" y="12700"/>
                  </a:lnTo>
                  <a:lnTo>
                    <a:pt x="1421549" y="0"/>
                  </a:lnTo>
                  <a:lnTo>
                    <a:pt x="1117790" y="0"/>
                  </a:lnTo>
                  <a:lnTo>
                    <a:pt x="1067752" y="12700"/>
                  </a:lnTo>
                  <a:lnTo>
                    <a:pt x="1018120" y="12700"/>
                  </a:lnTo>
                  <a:lnTo>
                    <a:pt x="920305" y="38100"/>
                  </a:lnTo>
                  <a:lnTo>
                    <a:pt x="872223" y="63500"/>
                  </a:lnTo>
                  <a:lnTo>
                    <a:pt x="778027" y="88900"/>
                  </a:lnTo>
                  <a:lnTo>
                    <a:pt x="686803" y="139700"/>
                  </a:lnTo>
                  <a:lnTo>
                    <a:pt x="642454" y="165100"/>
                  </a:lnTo>
                  <a:lnTo>
                    <a:pt x="599020" y="190500"/>
                  </a:lnTo>
                  <a:lnTo>
                    <a:pt x="556552" y="215900"/>
                  </a:lnTo>
                  <a:lnTo>
                    <a:pt x="515112" y="241300"/>
                  </a:lnTo>
                  <a:lnTo>
                    <a:pt x="474764" y="279400"/>
                  </a:lnTo>
                  <a:lnTo>
                    <a:pt x="464451" y="279400"/>
                  </a:lnTo>
                  <a:lnTo>
                    <a:pt x="426453" y="317500"/>
                  </a:lnTo>
                  <a:lnTo>
                    <a:pt x="389763" y="342900"/>
                  </a:lnTo>
                  <a:lnTo>
                    <a:pt x="354418" y="381000"/>
                  </a:lnTo>
                  <a:lnTo>
                    <a:pt x="320484" y="419100"/>
                  </a:lnTo>
                  <a:lnTo>
                    <a:pt x="287972" y="457200"/>
                  </a:lnTo>
                  <a:lnTo>
                    <a:pt x="286499" y="457200"/>
                  </a:lnTo>
                  <a:lnTo>
                    <a:pt x="282486" y="469900"/>
                  </a:lnTo>
                  <a:lnTo>
                    <a:pt x="280085" y="469900"/>
                  </a:lnTo>
                  <a:lnTo>
                    <a:pt x="250596" y="508000"/>
                  </a:lnTo>
                  <a:lnTo>
                    <a:pt x="222758" y="546100"/>
                  </a:lnTo>
                  <a:lnTo>
                    <a:pt x="196545" y="584200"/>
                  </a:lnTo>
                  <a:lnTo>
                    <a:pt x="171970" y="622300"/>
                  </a:lnTo>
                  <a:lnTo>
                    <a:pt x="149047" y="660400"/>
                  </a:lnTo>
                  <a:lnTo>
                    <a:pt x="127749" y="711200"/>
                  </a:lnTo>
                  <a:lnTo>
                    <a:pt x="108089" y="749300"/>
                  </a:lnTo>
                  <a:lnTo>
                    <a:pt x="90068" y="787400"/>
                  </a:lnTo>
                  <a:lnTo>
                    <a:pt x="73698" y="838200"/>
                  </a:lnTo>
                  <a:lnTo>
                    <a:pt x="58953" y="876300"/>
                  </a:lnTo>
                  <a:lnTo>
                    <a:pt x="45847" y="927100"/>
                  </a:lnTo>
                  <a:lnTo>
                    <a:pt x="34391" y="965200"/>
                  </a:lnTo>
                  <a:lnTo>
                    <a:pt x="24561" y="1016000"/>
                  </a:lnTo>
                  <a:lnTo>
                    <a:pt x="16370" y="1054100"/>
                  </a:lnTo>
                  <a:lnTo>
                    <a:pt x="9817" y="1104900"/>
                  </a:lnTo>
                  <a:lnTo>
                    <a:pt x="4902" y="1155700"/>
                  </a:lnTo>
                  <a:lnTo>
                    <a:pt x="1638" y="1193800"/>
                  </a:lnTo>
                  <a:lnTo>
                    <a:pt x="0" y="1244600"/>
                  </a:lnTo>
                  <a:lnTo>
                    <a:pt x="0" y="1282700"/>
                  </a:lnTo>
                  <a:lnTo>
                    <a:pt x="1638" y="1333500"/>
                  </a:lnTo>
                  <a:lnTo>
                    <a:pt x="4914" y="1371600"/>
                  </a:lnTo>
                  <a:lnTo>
                    <a:pt x="9829" y="1422400"/>
                  </a:lnTo>
                  <a:lnTo>
                    <a:pt x="16395" y="1473200"/>
                  </a:lnTo>
                  <a:lnTo>
                    <a:pt x="24587" y="1511300"/>
                  </a:lnTo>
                  <a:lnTo>
                    <a:pt x="34417" y="1562100"/>
                  </a:lnTo>
                  <a:lnTo>
                    <a:pt x="45885" y="1600200"/>
                  </a:lnTo>
                  <a:lnTo>
                    <a:pt x="58991" y="1651000"/>
                  </a:lnTo>
                  <a:lnTo>
                    <a:pt x="73736" y="1689100"/>
                  </a:lnTo>
                  <a:lnTo>
                    <a:pt x="90119" y="1739900"/>
                  </a:lnTo>
                  <a:lnTo>
                    <a:pt x="108140" y="1778000"/>
                  </a:lnTo>
                  <a:lnTo>
                    <a:pt x="127800" y="1816100"/>
                  </a:lnTo>
                  <a:lnTo>
                    <a:pt x="149098" y="1866900"/>
                  </a:lnTo>
                  <a:lnTo>
                    <a:pt x="172034" y="1905000"/>
                  </a:lnTo>
                  <a:lnTo>
                    <a:pt x="196608" y="1943100"/>
                  </a:lnTo>
                  <a:lnTo>
                    <a:pt x="222821" y="1981200"/>
                  </a:lnTo>
                  <a:lnTo>
                    <a:pt x="250672" y="2019300"/>
                  </a:lnTo>
                  <a:lnTo>
                    <a:pt x="280162" y="2057400"/>
                  </a:lnTo>
                  <a:lnTo>
                    <a:pt x="283032" y="2057400"/>
                  </a:lnTo>
                  <a:lnTo>
                    <a:pt x="284581" y="2070100"/>
                  </a:lnTo>
                  <a:lnTo>
                    <a:pt x="287921" y="2070100"/>
                  </a:lnTo>
                  <a:lnTo>
                    <a:pt x="320332" y="2108200"/>
                  </a:lnTo>
                  <a:lnTo>
                    <a:pt x="354164" y="2146300"/>
                  </a:lnTo>
                  <a:lnTo>
                    <a:pt x="389394" y="2184400"/>
                  </a:lnTo>
                  <a:lnTo>
                    <a:pt x="425983" y="2209800"/>
                  </a:lnTo>
                  <a:lnTo>
                    <a:pt x="463867" y="2247900"/>
                  </a:lnTo>
                  <a:lnTo>
                    <a:pt x="471119" y="2247900"/>
                  </a:lnTo>
                  <a:lnTo>
                    <a:pt x="475830" y="2260600"/>
                  </a:lnTo>
                  <a:lnTo>
                    <a:pt x="514921" y="2286000"/>
                  </a:lnTo>
                  <a:lnTo>
                    <a:pt x="554863" y="2311400"/>
                  </a:lnTo>
                  <a:lnTo>
                    <a:pt x="595604" y="2336800"/>
                  </a:lnTo>
                  <a:lnTo>
                    <a:pt x="637108" y="2362200"/>
                  </a:lnTo>
                  <a:lnTo>
                    <a:pt x="722185" y="2413000"/>
                  </a:lnTo>
                  <a:lnTo>
                    <a:pt x="765657" y="2425700"/>
                  </a:lnTo>
                  <a:lnTo>
                    <a:pt x="809688" y="2451100"/>
                  </a:lnTo>
                  <a:lnTo>
                    <a:pt x="1036383" y="2514600"/>
                  </a:lnTo>
                  <a:lnTo>
                    <a:pt x="1082687" y="2514600"/>
                  </a:lnTo>
                  <a:lnTo>
                    <a:pt x="1129195" y="2527300"/>
                  </a:lnTo>
                  <a:lnTo>
                    <a:pt x="1409623" y="2527300"/>
                  </a:lnTo>
                  <a:lnTo>
                    <a:pt x="1456131" y="2514600"/>
                  </a:lnTo>
                  <a:lnTo>
                    <a:pt x="1502435" y="2514600"/>
                  </a:lnTo>
                  <a:lnTo>
                    <a:pt x="1729181" y="2451100"/>
                  </a:lnTo>
                  <a:lnTo>
                    <a:pt x="1773212" y="2425700"/>
                  </a:lnTo>
                  <a:lnTo>
                    <a:pt x="1816696" y="2413000"/>
                  </a:lnTo>
                  <a:lnTo>
                    <a:pt x="1901812" y="2362200"/>
                  </a:lnTo>
                  <a:lnTo>
                    <a:pt x="1943328" y="2336800"/>
                  </a:lnTo>
                  <a:lnTo>
                    <a:pt x="1984095" y="2311400"/>
                  </a:lnTo>
                  <a:lnTo>
                    <a:pt x="2024049" y="2286000"/>
                  </a:lnTo>
                  <a:lnTo>
                    <a:pt x="2063153" y="2260600"/>
                  </a:lnTo>
                  <a:lnTo>
                    <a:pt x="2065896" y="2247900"/>
                  </a:lnTo>
                  <a:lnTo>
                    <a:pt x="2076335" y="2247900"/>
                  </a:lnTo>
                  <a:lnTo>
                    <a:pt x="2113940" y="2209800"/>
                  </a:lnTo>
                  <a:lnTo>
                    <a:pt x="2150262" y="2184400"/>
                  </a:lnTo>
                  <a:lnTo>
                    <a:pt x="2185251" y="2146300"/>
                  </a:lnTo>
                  <a:lnTo>
                    <a:pt x="2218867" y="2108200"/>
                  </a:lnTo>
                  <a:lnTo>
                    <a:pt x="2251087" y="2070100"/>
                  </a:lnTo>
                  <a:lnTo>
                    <a:pt x="2255037" y="2070100"/>
                  </a:lnTo>
                  <a:lnTo>
                    <a:pt x="2256980" y="2057400"/>
                  </a:lnTo>
                  <a:lnTo>
                    <a:pt x="2260650" y="2057400"/>
                  </a:lnTo>
                  <a:lnTo>
                    <a:pt x="2290813" y="2019300"/>
                  </a:lnTo>
                  <a:lnTo>
                    <a:pt x="2319236" y="1981200"/>
                  </a:lnTo>
                  <a:lnTo>
                    <a:pt x="2345944" y="1943100"/>
                  </a:lnTo>
                  <a:lnTo>
                    <a:pt x="2370937" y="1892300"/>
                  </a:lnTo>
                  <a:lnTo>
                    <a:pt x="2394204" y="1854200"/>
                  </a:lnTo>
                  <a:lnTo>
                    <a:pt x="2415743" y="1816100"/>
                  </a:lnTo>
                  <a:lnTo>
                    <a:pt x="2435555" y="1765300"/>
                  </a:lnTo>
                  <a:lnTo>
                    <a:pt x="2453652" y="1727200"/>
                  </a:lnTo>
                  <a:lnTo>
                    <a:pt x="2470023" y="1676400"/>
                  </a:lnTo>
                  <a:lnTo>
                    <a:pt x="2484666" y="1638300"/>
                  </a:lnTo>
                  <a:lnTo>
                    <a:pt x="2497594" y="1587500"/>
                  </a:lnTo>
                  <a:lnTo>
                    <a:pt x="2508796" y="1536700"/>
                  </a:lnTo>
                  <a:lnTo>
                    <a:pt x="2518270" y="1498600"/>
                  </a:lnTo>
                  <a:lnTo>
                    <a:pt x="2526017" y="1447800"/>
                  </a:lnTo>
                  <a:lnTo>
                    <a:pt x="2532049" y="1409700"/>
                  </a:lnTo>
                  <a:lnTo>
                    <a:pt x="2536367" y="1358900"/>
                  </a:lnTo>
                  <a:lnTo>
                    <a:pt x="2538946" y="1308100"/>
                  </a:lnTo>
                  <a:lnTo>
                    <a:pt x="2539809" y="1270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448" y="8471012"/>
              <a:ext cx="2138680" cy="2138680"/>
            </a:xfrm>
            <a:custGeom>
              <a:avLst/>
              <a:gdLst/>
              <a:ahLst/>
              <a:cxnLst/>
              <a:rect l="l" t="t" r="r" b="b"/>
              <a:pathLst>
                <a:path w="2138680" h="2138679">
                  <a:moveTo>
                    <a:pt x="1069223" y="0"/>
                  </a:moveTo>
                  <a:lnTo>
                    <a:pt x="1021596" y="1041"/>
                  </a:lnTo>
                  <a:lnTo>
                    <a:pt x="974502" y="4138"/>
                  </a:lnTo>
                  <a:lnTo>
                    <a:pt x="927985" y="9245"/>
                  </a:lnTo>
                  <a:lnTo>
                    <a:pt x="882089" y="16321"/>
                  </a:lnTo>
                  <a:lnTo>
                    <a:pt x="836856" y="25320"/>
                  </a:lnTo>
                  <a:lnTo>
                    <a:pt x="792330" y="36201"/>
                  </a:lnTo>
                  <a:lnTo>
                    <a:pt x="748556" y="48919"/>
                  </a:lnTo>
                  <a:lnTo>
                    <a:pt x="705576" y="63430"/>
                  </a:lnTo>
                  <a:lnTo>
                    <a:pt x="663433" y="79692"/>
                  </a:lnTo>
                  <a:lnTo>
                    <a:pt x="622172" y="97661"/>
                  </a:lnTo>
                  <a:lnTo>
                    <a:pt x="581835" y="117294"/>
                  </a:lnTo>
                  <a:lnTo>
                    <a:pt x="542466" y="138546"/>
                  </a:lnTo>
                  <a:lnTo>
                    <a:pt x="504109" y="161375"/>
                  </a:lnTo>
                  <a:lnTo>
                    <a:pt x="466807" y="185737"/>
                  </a:lnTo>
                  <a:lnTo>
                    <a:pt x="430603" y="211589"/>
                  </a:lnTo>
                  <a:lnTo>
                    <a:pt x="395541" y="238887"/>
                  </a:lnTo>
                  <a:lnTo>
                    <a:pt x="361665" y="267587"/>
                  </a:lnTo>
                  <a:lnTo>
                    <a:pt x="329017" y="297647"/>
                  </a:lnTo>
                  <a:lnTo>
                    <a:pt x="297642" y="329023"/>
                  </a:lnTo>
                  <a:lnTo>
                    <a:pt x="267583" y="361671"/>
                  </a:lnTo>
                  <a:lnTo>
                    <a:pt x="238883" y="395547"/>
                  </a:lnTo>
                  <a:lnTo>
                    <a:pt x="211585" y="430610"/>
                  </a:lnTo>
                  <a:lnTo>
                    <a:pt x="185734" y="466814"/>
                  </a:lnTo>
                  <a:lnTo>
                    <a:pt x="161372" y="504116"/>
                  </a:lnTo>
                  <a:lnTo>
                    <a:pt x="138543" y="542474"/>
                  </a:lnTo>
                  <a:lnTo>
                    <a:pt x="117291" y="581843"/>
                  </a:lnTo>
                  <a:lnTo>
                    <a:pt x="97659" y="622180"/>
                  </a:lnTo>
                  <a:lnTo>
                    <a:pt x="79691" y="663442"/>
                  </a:lnTo>
                  <a:lnTo>
                    <a:pt x="63429" y="705585"/>
                  </a:lnTo>
                  <a:lnTo>
                    <a:pt x="48918" y="748565"/>
                  </a:lnTo>
                  <a:lnTo>
                    <a:pt x="36200" y="792340"/>
                  </a:lnTo>
                  <a:lnTo>
                    <a:pt x="25320" y="836866"/>
                  </a:lnTo>
                  <a:lnTo>
                    <a:pt x="16320" y="882099"/>
                  </a:lnTo>
                  <a:lnTo>
                    <a:pt x="9245" y="927995"/>
                  </a:lnTo>
                  <a:lnTo>
                    <a:pt x="4138" y="974513"/>
                  </a:lnTo>
                  <a:lnTo>
                    <a:pt x="1041" y="1021607"/>
                  </a:lnTo>
                  <a:lnTo>
                    <a:pt x="0" y="1069234"/>
                  </a:lnTo>
                  <a:lnTo>
                    <a:pt x="1041" y="1116861"/>
                  </a:lnTo>
                  <a:lnTo>
                    <a:pt x="4138" y="1163955"/>
                  </a:lnTo>
                  <a:lnTo>
                    <a:pt x="9245" y="1210472"/>
                  </a:lnTo>
                  <a:lnTo>
                    <a:pt x="16320" y="1256369"/>
                  </a:lnTo>
                  <a:lnTo>
                    <a:pt x="25320" y="1301602"/>
                  </a:lnTo>
                  <a:lnTo>
                    <a:pt x="36200" y="1346128"/>
                  </a:lnTo>
                  <a:lnTo>
                    <a:pt x="48918" y="1389903"/>
                  </a:lnTo>
                  <a:lnTo>
                    <a:pt x="63429" y="1432883"/>
                  </a:lnTo>
                  <a:lnTo>
                    <a:pt x="79691" y="1475026"/>
                  </a:lnTo>
                  <a:lnTo>
                    <a:pt x="97659" y="1516288"/>
                  </a:lnTo>
                  <a:lnTo>
                    <a:pt x="117291" y="1556625"/>
                  </a:lnTo>
                  <a:lnTo>
                    <a:pt x="138543" y="1595994"/>
                  </a:lnTo>
                  <a:lnTo>
                    <a:pt x="161372" y="1634352"/>
                  </a:lnTo>
                  <a:lnTo>
                    <a:pt x="185734" y="1671654"/>
                  </a:lnTo>
                  <a:lnTo>
                    <a:pt x="211585" y="1707858"/>
                  </a:lnTo>
                  <a:lnTo>
                    <a:pt x="238883" y="1742920"/>
                  </a:lnTo>
                  <a:lnTo>
                    <a:pt x="267583" y="1776797"/>
                  </a:lnTo>
                  <a:lnTo>
                    <a:pt x="297642" y="1809445"/>
                  </a:lnTo>
                  <a:lnTo>
                    <a:pt x="329017" y="1840821"/>
                  </a:lnTo>
                  <a:lnTo>
                    <a:pt x="361665" y="1870881"/>
                  </a:lnTo>
                  <a:lnTo>
                    <a:pt x="395541" y="1899581"/>
                  </a:lnTo>
                  <a:lnTo>
                    <a:pt x="430603" y="1926879"/>
                  </a:lnTo>
                  <a:lnTo>
                    <a:pt x="466807" y="1952731"/>
                  </a:lnTo>
                  <a:lnTo>
                    <a:pt x="504109" y="1977093"/>
                  </a:lnTo>
                  <a:lnTo>
                    <a:pt x="542466" y="1999922"/>
                  </a:lnTo>
                  <a:lnTo>
                    <a:pt x="581835" y="2021174"/>
                  </a:lnTo>
                  <a:lnTo>
                    <a:pt x="622172" y="2040807"/>
                  </a:lnTo>
                  <a:lnTo>
                    <a:pt x="663433" y="2058776"/>
                  </a:lnTo>
                  <a:lnTo>
                    <a:pt x="705576" y="2075038"/>
                  </a:lnTo>
                  <a:lnTo>
                    <a:pt x="748556" y="2089549"/>
                  </a:lnTo>
                  <a:lnTo>
                    <a:pt x="792330" y="2102267"/>
                  </a:lnTo>
                  <a:lnTo>
                    <a:pt x="836856" y="2113148"/>
                  </a:lnTo>
                  <a:lnTo>
                    <a:pt x="882089" y="2122147"/>
                  </a:lnTo>
                  <a:lnTo>
                    <a:pt x="927985" y="2129223"/>
                  </a:lnTo>
                  <a:lnTo>
                    <a:pt x="974502" y="2134330"/>
                  </a:lnTo>
                  <a:lnTo>
                    <a:pt x="1021596" y="2137427"/>
                  </a:lnTo>
                  <a:lnTo>
                    <a:pt x="1069223" y="2138468"/>
                  </a:lnTo>
                  <a:lnTo>
                    <a:pt x="1116852" y="2137427"/>
                  </a:lnTo>
                  <a:lnTo>
                    <a:pt x="1163946" y="2134330"/>
                  </a:lnTo>
                  <a:lnTo>
                    <a:pt x="1210464" y="2129223"/>
                  </a:lnTo>
                  <a:lnTo>
                    <a:pt x="1256361" y="2122147"/>
                  </a:lnTo>
                  <a:lnTo>
                    <a:pt x="1301595" y="2113148"/>
                  </a:lnTo>
                  <a:lnTo>
                    <a:pt x="1346121" y="2102267"/>
                  </a:lnTo>
                  <a:lnTo>
                    <a:pt x="1389896" y="2089549"/>
                  </a:lnTo>
                  <a:lnTo>
                    <a:pt x="1432877" y="2075038"/>
                  </a:lnTo>
                  <a:lnTo>
                    <a:pt x="1475020" y="2058776"/>
                  </a:lnTo>
                  <a:lnTo>
                    <a:pt x="1516282" y="2040807"/>
                  </a:lnTo>
                  <a:lnTo>
                    <a:pt x="1556619" y="2021174"/>
                  </a:lnTo>
                  <a:lnTo>
                    <a:pt x="1595988" y="1999922"/>
                  </a:lnTo>
                  <a:lnTo>
                    <a:pt x="1634346" y="1977093"/>
                  </a:lnTo>
                  <a:lnTo>
                    <a:pt x="1671648" y="1952731"/>
                  </a:lnTo>
                  <a:lnTo>
                    <a:pt x="1707852" y="1926879"/>
                  </a:lnTo>
                  <a:lnTo>
                    <a:pt x="1742914" y="1899581"/>
                  </a:lnTo>
                  <a:lnTo>
                    <a:pt x="1776791" y="1870881"/>
                  </a:lnTo>
                  <a:lnTo>
                    <a:pt x="1809439" y="1840821"/>
                  </a:lnTo>
                  <a:lnTo>
                    <a:pt x="1840814" y="1809445"/>
                  </a:lnTo>
                  <a:lnTo>
                    <a:pt x="1870874" y="1776797"/>
                  </a:lnTo>
                  <a:lnTo>
                    <a:pt x="1899574" y="1742920"/>
                  </a:lnTo>
                  <a:lnTo>
                    <a:pt x="1926872" y="1707858"/>
                  </a:lnTo>
                  <a:lnTo>
                    <a:pt x="1952723" y="1671654"/>
                  </a:lnTo>
                  <a:lnTo>
                    <a:pt x="1977085" y="1634352"/>
                  </a:lnTo>
                  <a:lnTo>
                    <a:pt x="1999914" y="1595994"/>
                  </a:lnTo>
                  <a:lnTo>
                    <a:pt x="2021166" y="1556625"/>
                  </a:lnTo>
                  <a:lnTo>
                    <a:pt x="2040798" y="1516288"/>
                  </a:lnTo>
                  <a:lnTo>
                    <a:pt x="2058767" y="1475026"/>
                  </a:lnTo>
                  <a:lnTo>
                    <a:pt x="2075028" y="1432883"/>
                  </a:lnTo>
                  <a:lnTo>
                    <a:pt x="2089540" y="1389903"/>
                  </a:lnTo>
                  <a:lnTo>
                    <a:pt x="2102257" y="1346128"/>
                  </a:lnTo>
                  <a:lnTo>
                    <a:pt x="2113138" y="1301602"/>
                  </a:lnTo>
                  <a:lnTo>
                    <a:pt x="2122137" y="1256369"/>
                  </a:lnTo>
                  <a:lnTo>
                    <a:pt x="2129212" y="1210472"/>
                  </a:lnTo>
                  <a:lnTo>
                    <a:pt x="2134320" y="1163955"/>
                  </a:lnTo>
                  <a:lnTo>
                    <a:pt x="2137416" y="1116861"/>
                  </a:lnTo>
                  <a:lnTo>
                    <a:pt x="2138458" y="1069182"/>
                  </a:lnTo>
                  <a:lnTo>
                    <a:pt x="2137415" y="1021556"/>
                  </a:lnTo>
                  <a:lnTo>
                    <a:pt x="2134318" y="974464"/>
                  </a:lnTo>
                  <a:lnTo>
                    <a:pt x="2129210" y="927948"/>
                  </a:lnTo>
                  <a:lnTo>
                    <a:pt x="2122134" y="882053"/>
                  </a:lnTo>
                  <a:lnTo>
                    <a:pt x="2113134" y="836822"/>
                  </a:lnTo>
                  <a:lnTo>
                    <a:pt x="2102253" y="792298"/>
                  </a:lnTo>
                  <a:lnTo>
                    <a:pt x="2089535" y="748525"/>
                  </a:lnTo>
                  <a:lnTo>
                    <a:pt x="2075023" y="705546"/>
                  </a:lnTo>
                  <a:lnTo>
                    <a:pt x="2058761" y="663405"/>
                  </a:lnTo>
                  <a:lnTo>
                    <a:pt x="2040792" y="622145"/>
                  </a:lnTo>
                  <a:lnTo>
                    <a:pt x="2021159" y="581809"/>
                  </a:lnTo>
                  <a:lnTo>
                    <a:pt x="1999907" y="542442"/>
                  </a:lnTo>
                  <a:lnTo>
                    <a:pt x="1977078" y="504086"/>
                  </a:lnTo>
                  <a:lnTo>
                    <a:pt x="1952716" y="466785"/>
                  </a:lnTo>
                  <a:lnTo>
                    <a:pt x="1926864" y="430582"/>
                  </a:lnTo>
                  <a:lnTo>
                    <a:pt x="1899566" y="395521"/>
                  </a:lnTo>
                  <a:lnTo>
                    <a:pt x="1870866" y="361646"/>
                  </a:lnTo>
                  <a:lnTo>
                    <a:pt x="1840806" y="329000"/>
                  </a:lnTo>
                  <a:lnTo>
                    <a:pt x="1809431" y="297626"/>
                  </a:lnTo>
                  <a:lnTo>
                    <a:pt x="1776783" y="267567"/>
                  </a:lnTo>
                  <a:lnTo>
                    <a:pt x="1742907" y="238868"/>
                  </a:lnTo>
                  <a:lnTo>
                    <a:pt x="1707845" y="211572"/>
                  </a:lnTo>
                  <a:lnTo>
                    <a:pt x="1671641" y="185721"/>
                  </a:lnTo>
                  <a:lnTo>
                    <a:pt x="1634339" y="161361"/>
                  </a:lnTo>
                  <a:lnTo>
                    <a:pt x="1595981" y="138533"/>
                  </a:lnTo>
                  <a:lnTo>
                    <a:pt x="1556613" y="117282"/>
                  </a:lnTo>
                  <a:lnTo>
                    <a:pt x="1516276" y="97651"/>
                  </a:lnTo>
                  <a:lnTo>
                    <a:pt x="1475014" y="79683"/>
                  </a:lnTo>
                  <a:lnTo>
                    <a:pt x="1432872" y="63422"/>
                  </a:lnTo>
                  <a:lnTo>
                    <a:pt x="1389891" y="48912"/>
                  </a:lnTo>
                  <a:lnTo>
                    <a:pt x="1346117" y="36195"/>
                  </a:lnTo>
                  <a:lnTo>
                    <a:pt x="1301591" y="25316"/>
                  </a:lnTo>
                  <a:lnTo>
                    <a:pt x="1256358" y="16317"/>
                  </a:lnTo>
                  <a:lnTo>
                    <a:pt x="1210462" y="9243"/>
                  </a:lnTo>
                  <a:lnTo>
                    <a:pt x="1163945" y="4136"/>
                  </a:lnTo>
                  <a:lnTo>
                    <a:pt x="1116851" y="1040"/>
                  </a:lnTo>
                  <a:lnTo>
                    <a:pt x="1069223" y="0"/>
                  </a:lnTo>
                  <a:close/>
                </a:path>
              </a:pathLst>
            </a:custGeom>
            <a:solidFill>
              <a:srgbClr val="FFC115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00167" y="8710690"/>
              <a:ext cx="1659255" cy="1659255"/>
            </a:xfrm>
            <a:custGeom>
              <a:avLst/>
              <a:gdLst/>
              <a:ahLst/>
              <a:cxnLst/>
              <a:rect l="l" t="t" r="r" b="b"/>
              <a:pathLst>
                <a:path w="1659255" h="1659254">
                  <a:moveTo>
                    <a:pt x="1503922" y="10"/>
                  </a:moveTo>
                  <a:lnTo>
                    <a:pt x="829493" y="674419"/>
                  </a:lnTo>
                  <a:lnTo>
                    <a:pt x="155147" y="0"/>
                  </a:lnTo>
                  <a:lnTo>
                    <a:pt x="113424" y="35768"/>
                  </a:lnTo>
                  <a:lnTo>
                    <a:pt x="73607" y="73598"/>
                  </a:lnTo>
                  <a:lnTo>
                    <a:pt x="35774" y="113413"/>
                  </a:lnTo>
                  <a:lnTo>
                    <a:pt x="0" y="155136"/>
                  </a:lnTo>
                  <a:lnTo>
                    <a:pt x="674366" y="829566"/>
                  </a:lnTo>
                  <a:lnTo>
                    <a:pt x="0" y="1503912"/>
                  </a:lnTo>
                  <a:lnTo>
                    <a:pt x="35774" y="1545650"/>
                  </a:lnTo>
                  <a:lnTo>
                    <a:pt x="73607" y="1585483"/>
                  </a:lnTo>
                  <a:lnTo>
                    <a:pt x="113424" y="1623332"/>
                  </a:lnTo>
                  <a:lnTo>
                    <a:pt x="155147" y="1659122"/>
                  </a:lnTo>
                  <a:lnTo>
                    <a:pt x="829493" y="984692"/>
                  </a:lnTo>
                  <a:lnTo>
                    <a:pt x="1503922" y="1659122"/>
                  </a:lnTo>
                  <a:lnTo>
                    <a:pt x="1545614" y="1623302"/>
                  </a:lnTo>
                  <a:lnTo>
                    <a:pt x="1585417" y="1585443"/>
                  </a:lnTo>
                  <a:lnTo>
                    <a:pt x="1623257" y="1545621"/>
                  </a:lnTo>
                  <a:lnTo>
                    <a:pt x="1659059" y="1503912"/>
                  </a:lnTo>
                  <a:lnTo>
                    <a:pt x="984629" y="829566"/>
                  </a:lnTo>
                  <a:lnTo>
                    <a:pt x="1659059" y="155147"/>
                  </a:lnTo>
                  <a:lnTo>
                    <a:pt x="1623257" y="113450"/>
                  </a:lnTo>
                  <a:lnTo>
                    <a:pt x="1585417" y="73648"/>
                  </a:lnTo>
                  <a:lnTo>
                    <a:pt x="1545614" y="35810"/>
                  </a:lnTo>
                  <a:lnTo>
                    <a:pt x="1503922" y="10"/>
                  </a:lnTo>
                  <a:close/>
                </a:path>
              </a:pathLst>
            </a:custGeom>
            <a:solidFill>
              <a:srgbClr val="20191C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036935" y="3636871"/>
            <a:ext cx="10378315" cy="5239385"/>
          </a:xfrm>
          <a:prstGeom prst="rect">
            <a:avLst/>
          </a:prstGeom>
        </p:spPr>
        <p:txBody>
          <a:bodyPr vert="horz" wrap="square" lIns="0" tIns="69215" rIns="0" bIns="0" rtlCol="0">
            <a:noAutofit/>
          </a:bodyPr>
          <a:lstStyle/>
          <a:p>
            <a:pPr marL="544830" marR="699770" indent="-532130" rtl="0">
              <a:lnSpc>
                <a:spcPts val="5110"/>
              </a:lnSpc>
              <a:spcBef>
                <a:spcPts val="545"/>
              </a:spcBef>
              <a:buFont typeface="Arial Black"/>
              <a:buChar char="•"/>
              <a:tabLst>
                <a:tab pos="544830" algn="l"/>
              </a:tabLst>
            </a:pPr>
            <a:r>
              <a:rPr lang="es-us" sz="4000" dirty="0">
                <a:solidFill>
                  <a:srgbClr val="00385F"/>
                </a:solidFill>
                <a:latin typeface="Tahoma"/>
                <a:cs typeface="Tahoma"/>
              </a:rPr>
              <a:t>El 50% de todos los accidentes mortales involucran consumo de alcohol.</a:t>
            </a:r>
            <a:endParaRPr sz="4000" dirty="0">
              <a:latin typeface="Tahoma"/>
              <a:cs typeface="Tahoma"/>
            </a:endParaRPr>
          </a:p>
          <a:p>
            <a:pPr marL="544830" marR="5080" indent="-532130" rtl="0">
              <a:lnSpc>
                <a:spcPts val="5110"/>
              </a:lnSpc>
              <a:spcBef>
                <a:spcPts val="5030"/>
              </a:spcBef>
              <a:buFont typeface="Arial Black"/>
              <a:buChar char="•"/>
              <a:tabLst>
                <a:tab pos="544830" algn="l"/>
              </a:tabLst>
            </a:pPr>
            <a:r>
              <a:rPr lang="es-us" sz="4000" dirty="0">
                <a:solidFill>
                  <a:srgbClr val="00385F"/>
                </a:solidFill>
                <a:latin typeface="Tahoma"/>
                <a:cs typeface="Tahoma"/>
              </a:rPr>
              <a:t>Está prohibido que los adolescentes beban alcohol: Ley de Tolerancia Cero.</a:t>
            </a:r>
            <a:endParaRPr sz="4000" dirty="0">
              <a:latin typeface="Tahoma"/>
              <a:cs typeface="Tahoma"/>
            </a:endParaRPr>
          </a:p>
          <a:p>
            <a:pPr marL="544830" marR="819150" indent="-532130" rtl="0">
              <a:lnSpc>
                <a:spcPts val="5110"/>
              </a:lnSpc>
              <a:spcBef>
                <a:spcPts val="5015"/>
              </a:spcBef>
              <a:buFont typeface="Arial Black"/>
              <a:buChar char="•"/>
              <a:tabLst>
                <a:tab pos="544830" algn="l"/>
              </a:tabLst>
            </a:pPr>
            <a:r>
              <a:rPr lang="es-us" sz="4000" dirty="0">
                <a:solidFill>
                  <a:srgbClr val="00385F"/>
                </a:solidFill>
                <a:latin typeface="Tahoma"/>
                <a:cs typeface="Tahoma"/>
              </a:rPr>
              <a:t>Nivel de alcohol en sangre de 0.02 o superior = DUI (conducción bajo los efectos del alcohol o las drogas) en menores de edad.</a:t>
            </a:r>
            <a:endParaRPr sz="4000" dirty="0">
              <a:latin typeface="Tahoma"/>
              <a:cs typeface="Tahoma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F475EA31-D61C-9F4F-461D-49EE4A194D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7349" y="430310"/>
            <a:ext cx="18114501" cy="2234565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8281670" rtl="0">
              <a:lnSpc>
                <a:spcPts val="8685"/>
              </a:lnSpc>
              <a:spcBef>
                <a:spcPts val="120"/>
              </a:spcBef>
            </a:pPr>
            <a:r>
              <a:rPr lang="es-us" spc="300" dirty="0"/>
              <a:t>Alcohol + Volante = Muerte</a:t>
            </a: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59B8DFF6-96B3-4309-AF6C-70ED441E2BE4}"/>
              </a:ext>
            </a:extLst>
          </p:cNvPr>
          <p:cNvSpPr/>
          <p:nvPr/>
        </p:nvSpPr>
        <p:spPr>
          <a:xfrm flipV="1">
            <a:off x="10049639" y="2664875"/>
            <a:ext cx="4803012" cy="87304"/>
          </a:xfrm>
          <a:custGeom>
            <a:avLst/>
            <a:gdLst/>
            <a:ahLst/>
            <a:cxnLst/>
            <a:rect l="l" t="t" r="r" b="b"/>
            <a:pathLst>
              <a:path w="8263255">
                <a:moveTo>
                  <a:pt x="0" y="0"/>
                </a:moveTo>
                <a:lnTo>
                  <a:pt x="8262680" y="0"/>
                </a:lnTo>
              </a:path>
            </a:pathLst>
          </a:custGeom>
          <a:ln w="83767">
            <a:solidFill>
              <a:srgbClr val="FFC115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10358323"/>
              <a:ext cx="20104100" cy="950594"/>
            </a:xfrm>
            <a:custGeom>
              <a:avLst/>
              <a:gdLst/>
              <a:ahLst/>
              <a:cxnLst/>
              <a:rect l="l" t="t" r="r" b="b"/>
              <a:pathLst>
                <a:path w="20104100" h="950595">
                  <a:moveTo>
                    <a:pt x="0" y="950232"/>
                  </a:moveTo>
                  <a:lnTo>
                    <a:pt x="20104100" y="950232"/>
                  </a:lnTo>
                  <a:lnTo>
                    <a:pt x="20104100" y="0"/>
                  </a:lnTo>
                  <a:lnTo>
                    <a:pt x="0" y="0"/>
                  </a:lnTo>
                  <a:lnTo>
                    <a:pt x="0" y="950232"/>
                  </a:lnTo>
                  <a:close/>
                </a:path>
              </a:pathLst>
            </a:custGeom>
            <a:solidFill>
              <a:srgbClr val="00385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261300"/>
              <a:ext cx="20104100" cy="97155"/>
            </a:xfrm>
            <a:custGeom>
              <a:avLst/>
              <a:gdLst/>
              <a:ahLst/>
              <a:cxnLst/>
              <a:rect l="l" t="t" r="r" b="b"/>
              <a:pathLst>
                <a:path w="20104100" h="97154">
                  <a:moveTo>
                    <a:pt x="0" y="97023"/>
                  </a:moveTo>
                  <a:lnTo>
                    <a:pt x="20104100" y="97023"/>
                  </a:lnTo>
                  <a:lnTo>
                    <a:pt x="20104100" y="0"/>
                  </a:lnTo>
                  <a:lnTo>
                    <a:pt x="0" y="0"/>
                  </a:lnTo>
                  <a:lnTo>
                    <a:pt x="0" y="97023"/>
                  </a:lnTo>
                  <a:close/>
                </a:path>
              </a:pathLst>
            </a:custGeom>
            <a:solidFill>
              <a:srgbClr val="FFC115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944067" y="10784010"/>
              <a:ext cx="0" cy="318135"/>
            </a:xfrm>
            <a:custGeom>
              <a:avLst/>
              <a:gdLst/>
              <a:ahLst/>
              <a:cxnLst/>
              <a:rect l="l" t="t" r="r" b="b"/>
              <a:pathLst>
                <a:path h="318134">
                  <a:moveTo>
                    <a:pt x="0" y="0"/>
                  </a:moveTo>
                  <a:lnTo>
                    <a:pt x="0" y="318126"/>
                  </a:lnTo>
                </a:path>
              </a:pathLst>
            </a:custGeom>
            <a:ln w="41883">
              <a:solidFill>
                <a:srgbClr val="FFC115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02437" y="10804635"/>
              <a:ext cx="200496" cy="24162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83172" y="10796244"/>
              <a:ext cx="259715" cy="255904"/>
            </a:xfrm>
            <a:custGeom>
              <a:avLst/>
              <a:gdLst/>
              <a:ahLst/>
              <a:cxnLst/>
              <a:rect l="l" t="t" r="r" b="b"/>
              <a:pathLst>
                <a:path w="259715" h="255904">
                  <a:moveTo>
                    <a:pt x="143003" y="0"/>
                  </a:moveTo>
                  <a:lnTo>
                    <a:pt x="74215" y="16145"/>
                  </a:lnTo>
                  <a:lnTo>
                    <a:pt x="35373" y="46476"/>
                  </a:lnTo>
                  <a:lnTo>
                    <a:pt x="9532" y="88439"/>
                  </a:lnTo>
                  <a:lnTo>
                    <a:pt x="0" y="138341"/>
                  </a:lnTo>
                  <a:lnTo>
                    <a:pt x="366" y="143660"/>
                  </a:lnTo>
                  <a:lnTo>
                    <a:pt x="481" y="149011"/>
                  </a:lnTo>
                  <a:lnTo>
                    <a:pt x="14233" y="197556"/>
                  </a:lnTo>
                  <a:lnTo>
                    <a:pt x="43799" y="231626"/>
                  </a:lnTo>
                  <a:lnTo>
                    <a:pt x="91027" y="253106"/>
                  </a:lnTo>
                  <a:lnTo>
                    <a:pt x="116455" y="255838"/>
                  </a:lnTo>
                  <a:lnTo>
                    <a:pt x="142770" y="253876"/>
                  </a:lnTo>
                  <a:lnTo>
                    <a:pt x="143441" y="253876"/>
                  </a:lnTo>
                  <a:lnTo>
                    <a:pt x="185936" y="240225"/>
                  </a:lnTo>
                  <a:lnTo>
                    <a:pt x="216950" y="217698"/>
                  </a:lnTo>
                  <a:lnTo>
                    <a:pt x="135341" y="217698"/>
                  </a:lnTo>
                  <a:lnTo>
                    <a:pt x="109762" y="216767"/>
                  </a:lnTo>
                  <a:lnTo>
                    <a:pt x="65472" y="196827"/>
                  </a:lnTo>
                  <a:lnTo>
                    <a:pt x="44110" y="160138"/>
                  </a:lnTo>
                  <a:lnTo>
                    <a:pt x="41690" y="136645"/>
                  </a:lnTo>
                  <a:lnTo>
                    <a:pt x="43581" y="116792"/>
                  </a:lnTo>
                  <a:lnTo>
                    <a:pt x="58054" y="79892"/>
                  </a:lnTo>
                  <a:lnTo>
                    <a:pt x="99121" y="45539"/>
                  </a:lnTo>
                  <a:lnTo>
                    <a:pt x="131531" y="38044"/>
                  </a:lnTo>
                  <a:lnTo>
                    <a:pt x="231925" y="38044"/>
                  </a:lnTo>
                  <a:lnTo>
                    <a:pt x="223601" y="28873"/>
                  </a:lnTo>
                  <a:lnTo>
                    <a:pt x="200904" y="13769"/>
                  </a:lnTo>
                  <a:lnTo>
                    <a:pt x="182165" y="6022"/>
                  </a:lnTo>
                  <a:lnTo>
                    <a:pt x="162836" y="1529"/>
                  </a:lnTo>
                  <a:lnTo>
                    <a:pt x="143003" y="0"/>
                  </a:lnTo>
                  <a:close/>
                </a:path>
                <a:path w="259715" h="255904">
                  <a:moveTo>
                    <a:pt x="231925" y="38044"/>
                  </a:moveTo>
                  <a:lnTo>
                    <a:pt x="131531" y="38044"/>
                  </a:lnTo>
                  <a:lnTo>
                    <a:pt x="164186" y="41667"/>
                  </a:lnTo>
                  <a:lnTo>
                    <a:pt x="192768" y="56678"/>
                  </a:lnTo>
                  <a:lnTo>
                    <a:pt x="204077" y="68278"/>
                  </a:lnTo>
                  <a:lnTo>
                    <a:pt x="212158" y="81490"/>
                  </a:lnTo>
                  <a:lnTo>
                    <a:pt x="217164" y="96165"/>
                  </a:lnTo>
                  <a:lnTo>
                    <a:pt x="219249" y="112153"/>
                  </a:lnTo>
                  <a:lnTo>
                    <a:pt x="218068" y="136645"/>
                  </a:lnTo>
                  <a:lnTo>
                    <a:pt x="200808" y="179489"/>
                  </a:lnTo>
                  <a:lnTo>
                    <a:pt x="160040" y="211183"/>
                  </a:lnTo>
                  <a:lnTo>
                    <a:pt x="135341" y="217698"/>
                  </a:lnTo>
                  <a:lnTo>
                    <a:pt x="216950" y="217698"/>
                  </a:lnTo>
                  <a:lnTo>
                    <a:pt x="220339" y="215236"/>
                  </a:lnTo>
                  <a:lnTo>
                    <a:pt x="245305" y="181313"/>
                  </a:lnTo>
                  <a:lnTo>
                    <a:pt x="258936" y="141037"/>
                  </a:lnTo>
                  <a:lnTo>
                    <a:pt x="259327" y="97581"/>
                  </a:lnTo>
                  <a:lnTo>
                    <a:pt x="259332" y="96991"/>
                  </a:lnTo>
                  <a:lnTo>
                    <a:pt x="252774" y="70678"/>
                  </a:lnTo>
                  <a:lnTo>
                    <a:pt x="240877" y="47908"/>
                  </a:lnTo>
                  <a:lnTo>
                    <a:pt x="231925" y="380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28825" y="10804362"/>
              <a:ext cx="233066" cy="24194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44221" y="10804680"/>
              <a:ext cx="205124" cy="24153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516689" y="10804618"/>
              <a:ext cx="263525" cy="260350"/>
            </a:xfrm>
            <a:custGeom>
              <a:avLst/>
              <a:gdLst/>
              <a:ahLst/>
              <a:cxnLst/>
              <a:rect l="l" t="t" r="r" b="b"/>
              <a:pathLst>
                <a:path w="263525" h="260350">
                  <a:moveTo>
                    <a:pt x="245008" y="0"/>
                  </a:moveTo>
                  <a:lnTo>
                    <a:pt x="118760" y="0"/>
                  </a:lnTo>
                  <a:lnTo>
                    <a:pt x="0" y="260264"/>
                  </a:lnTo>
                  <a:lnTo>
                    <a:pt x="77767" y="260264"/>
                  </a:lnTo>
                  <a:lnTo>
                    <a:pt x="162309" y="67463"/>
                  </a:lnTo>
                  <a:lnTo>
                    <a:pt x="185711" y="67463"/>
                  </a:lnTo>
                  <a:lnTo>
                    <a:pt x="193292" y="174308"/>
                  </a:lnTo>
                  <a:lnTo>
                    <a:pt x="148320" y="174308"/>
                  </a:lnTo>
                  <a:lnTo>
                    <a:pt x="124415" y="242003"/>
                  </a:lnTo>
                  <a:lnTo>
                    <a:pt x="249709" y="242003"/>
                  </a:lnTo>
                  <a:lnTo>
                    <a:pt x="263164" y="174476"/>
                  </a:lnTo>
                  <a:lnTo>
                    <a:pt x="263311" y="174476"/>
                  </a:lnTo>
                  <a:lnTo>
                    <a:pt x="245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67168" y="0"/>
              <a:ext cx="7936931" cy="102613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87743" y="8203824"/>
              <a:ext cx="2943225" cy="3035300"/>
            </a:xfrm>
            <a:custGeom>
              <a:avLst/>
              <a:gdLst/>
              <a:ahLst/>
              <a:cxnLst/>
              <a:rect l="l" t="t" r="r" b="b"/>
              <a:pathLst>
                <a:path w="2943225" h="3035300">
                  <a:moveTo>
                    <a:pt x="2942666" y="1257300"/>
                  </a:moveTo>
                  <a:lnTo>
                    <a:pt x="2941612" y="1193800"/>
                  </a:lnTo>
                  <a:lnTo>
                    <a:pt x="2938475" y="1143000"/>
                  </a:lnTo>
                  <a:lnTo>
                    <a:pt x="2933585" y="1092200"/>
                  </a:lnTo>
                  <a:lnTo>
                    <a:pt x="2927248" y="1041400"/>
                  </a:lnTo>
                  <a:lnTo>
                    <a:pt x="2919780" y="1003300"/>
                  </a:lnTo>
                  <a:lnTo>
                    <a:pt x="2911513" y="965200"/>
                  </a:lnTo>
                  <a:lnTo>
                    <a:pt x="2902737" y="927100"/>
                  </a:lnTo>
                  <a:lnTo>
                    <a:pt x="2893809" y="889000"/>
                  </a:lnTo>
                  <a:lnTo>
                    <a:pt x="2885008" y="850900"/>
                  </a:lnTo>
                  <a:lnTo>
                    <a:pt x="2880830" y="838200"/>
                  </a:lnTo>
                  <a:lnTo>
                    <a:pt x="2876664" y="825500"/>
                  </a:lnTo>
                  <a:lnTo>
                    <a:pt x="2871470" y="812800"/>
                  </a:lnTo>
                  <a:lnTo>
                    <a:pt x="2869044" y="800100"/>
                  </a:lnTo>
                  <a:lnTo>
                    <a:pt x="2866733" y="787400"/>
                  </a:lnTo>
                  <a:lnTo>
                    <a:pt x="2849575" y="749300"/>
                  </a:lnTo>
                  <a:lnTo>
                    <a:pt x="2823946" y="711200"/>
                  </a:lnTo>
                  <a:lnTo>
                    <a:pt x="2791333" y="685800"/>
                  </a:lnTo>
                  <a:lnTo>
                    <a:pt x="2772257" y="673100"/>
                  </a:lnTo>
                  <a:lnTo>
                    <a:pt x="2753195" y="660400"/>
                  </a:lnTo>
                  <a:lnTo>
                    <a:pt x="2711031" y="647700"/>
                  </a:lnTo>
                  <a:lnTo>
                    <a:pt x="2611259" y="647700"/>
                  </a:lnTo>
                  <a:lnTo>
                    <a:pt x="2588628" y="660400"/>
                  </a:lnTo>
                  <a:lnTo>
                    <a:pt x="2556751" y="660400"/>
                  </a:lnTo>
                  <a:lnTo>
                    <a:pt x="2515679" y="673100"/>
                  </a:lnTo>
                  <a:lnTo>
                    <a:pt x="2465476" y="673100"/>
                  </a:lnTo>
                  <a:lnTo>
                    <a:pt x="2406231" y="660400"/>
                  </a:lnTo>
                  <a:lnTo>
                    <a:pt x="2337981" y="647700"/>
                  </a:lnTo>
                  <a:lnTo>
                    <a:pt x="2260828" y="622300"/>
                  </a:lnTo>
                  <a:lnTo>
                    <a:pt x="2212378" y="609600"/>
                  </a:lnTo>
                  <a:lnTo>
                    <a:pt x="2165870" y="584200"/>
                  </a:lnTo>
                  <a:lnTo>
                    <a:pt x="2121522" y="558800"/>
                  </a:lnTo>
                  <a:lnTo>
                    <a:pt x="2079536" y="520700"/>
                  </a:lnTo>
                  <a:lnTo>
                    <a:pt x="2040115" y="495300"/>
                  </a:lnTo>
                  <a:lnTo>
                    <a:pt x="2027897" y="482600"/>
                  </a:lnTo>
                  <a:lnTo>
                    <a:pt x="2003463" y="457200"/>
                  </a:lnTo>
                  <a:lnTo>
                    <a:pt x="1969795" y="419100"/>
                  </a:lnTo>
                  <a:lnTo>
                    <a:pt x="1939315" y="381000"/>
                  </a:lnTo>
                  <a:lnTo>
                    <a:pt x="1904847" y="330200"/>
                  </a:lnTo>
                  <a:lnTo>
                    <a:pt x="1883664" y="317500"/>
                  </a:lnTo>
                  <a:lnTo>
                    <a:pt x="1862493" y="304800"/>
                  </a:lnTo>
                  <a:lnTo>
                    <a:pt x="1814664" y="292100"/>
                  </a:lnTo>
                  <a:lnTo>
                    <a:pt x="1712302" y="292100"/>
                  </a:lnTo>
                  <a:lnTo>
                    <a:pt x="1682813" y="304800"/>
                  </a:lnTo>
                  <a:lnTo>
                    <a:pt x="1646669" y="317500"/>
                  </a:lnTo>
                  <a:lnTo>
                    <a:pt x="1442694" y="317500"/>
                  </a:lnTo>
                  <a:lnTo>
                    <a:pt x="1378699" y="304800"/>
                  </a:lnTo>
                  <a:lnTo>
                    <a:pt x="1310220" y="279400"/>
                  </a:lnTo>
                  <a:lnTo>
                    <a:pt x="1230757" y="241300"/>
                  </a:lnTo>
                  <a:lnTo>
                    <a:pt x="1166152" y="215900"/>
                  </a:lnTo>
                  <a:lnTo>
                    <a:pt x="1140561" y="203200"/>
                  </a:lnTo>
                  <a:lnTo>
                    <a:pt x="1114971" y="190500"/>
                  </a:lnTo>
                  <a:lnTo>
                    <a:pt x="1075728" y="152400"/>
                  </a:lnTo>
                  <a:lnTo>
                    <a:pt x="1046962" y="127000"/>
                  </a:lnTo>
                  <a:lnTo>
                    <a:pt x="1027201" y="114300"/>
                  </a:lnTo>
                  <a:lnTo>
                    <a:pt x="1014996" y="88900"/>
                  </a:lnTo>
                  <a:lnTo>
                    <a:pt x="984618" y="50800"/>
                  </a:lnTo>
                  <a:lnTo>
                    <a:pt x="947648" y="25400"/>
                  </a:lnTo>
                  <a:lnTo>
                    <a:pt x="905891" y="12700"/>
                  </a:lnTo>
                  <a:lnTo>
                    <a:pt x="861123" y="0"/>
                  </a:lnTo>
                  <a:lnTo>
                    <a:pt x="815111" y="0"/>
                  </a:lnTo>
                  <a:lnTo>
                    <a:pt x="769581" y="12700"/>
                  </a:lnTo>
                  <a:lnTo>
                    <a:pt x="758977" y="25400"/>
                  </a:lnTo>
                  <a:lnTo>
                    <a:pt x="748677" y="25400"/>
                  </a:lnTo>
                  <a:lnTo>
                    <a:pt x="738708" y="38100"/>
                  </a:lnTo>
                  <a:lnTo>
                    <a:pt x="729107" y="38100"/>
                  </a:lnTo>
                  <a:lnTo>
                    <a:pt x="721868" y="50800"/>
                  </a:lnTo>
                  <a:lnTo>
                    <a:pt x="714349" y="50800"/>
                  </a:lnTo>
                  <a:lnTo>
                    <a:pt x="673658" y="76200"/>
                  </a:lnTo>
                  <a:lnTo>
                    <a:pt x="646785" y="101600"/>
                  </a:lnTo>
                  <a:lnTo>
                    <a:pt x="618007" y="114300"/>
                  </a:lnTo>
                  <a:lnTo>
                    <a:pt x="587527" y="139700"/>
                  </a:lnTo>
                  <a:lnTo>
                    <a:pt x="555510" y="165100"/>
                  </a:lnTo>
                  <a:lnTo>
                    <a:pt x="522173" y="203200"/>
                  </a:lnTo>
                  <a:lnTo>
                    <a:pt x="487692" y="228600"/>
                  </a:lnTo>
                  <a:lnTo>
                    <a:pt x="452247" y="266700"/>
                  </a:lnTo>
                  <a:lnTo>
                    <a:pt x="416039" y="304800"/>
                  </a:lnTo>
                  <a:lnTo>
                    <a:pt x="379260" y="355600"/>
                  </a:lnTo>
                  <a:lnTo>
                    <a:pt x="267296" y="508000"/>
                  </a:lnTo>
                  <a:lnTo>
                    <a:pt x="230073" y="571500"/>
                  </a:lnTo>
                  <a:lnTo>
                    <a:pt x="228079" y="584200"/>
                  </a:lnTo>
                  <a:lnTo>
                    <a:pt x="224548" y="584200"/>
                  </a:lnTo>
                  <a:lnTo>
                    <a:pt x="203390" y="622300"/>
                  </a:lnTo>
                  <a:lnTo>
                    <a:pt x="182968" y="673100"/>
                  </a:lnTo>
                  <a:lnTo>
                    <a:pt x="163322" y="711200"/>
                  </a:lnTo>
                  <a:lnTo>
                    <a:pt x="144411" y="762000"/>
                  </a:lnTo>
                  <a:lnTo>
                    <a:pt x="126276" y="800100"/>
                  </a:lnTo>
                  <a:lnTo>
                    <a:pt x="108902" y="850900"/>
                  </a:lnTo>
                  <a:lnTo>
                    <a:pt x="92303" y="889000"/>
                  </a:lnTo>
                  <a:lnTo>
                    <a:pt x="77000" y="939800"/>
                  </a:lnTo>
                  <a:lnTo>
                    <a:pt x="63080" y="977900"/>
                  </a:lnTo>
                  <a:lnTo>
                    <a:pt x="50546" y="1028700"/>
                  </a:lnTo>
                  <a:lnTo>
                    <a:pt x="39408" y="1079500"/>
                  </a:lnTo>
                  <a:lnTo>
                    <a:pt x="29641" y="1117600"/>
                  </a:lnTo>
                  <a:lnTo>
                    <a:pt x="21272" y="1168400"/>
                  </a:lnTo>
                  <a:lnTo>
                    <a:pt x="14274" y="1219200"/>
                  </a:lnTo>
                  <a:lnTo>
                    <a:pt x="8661" y="1257300"/>
                  </a:lnTo>
                  <a:lnTo>
                    <a:pt x="4432" y="1308100"/>
                  </a:lnTo>
                  <a:lnTo>
                    <a:pt x="1574" y="1346200"/>
                  </a:lnTo>
                  <a:lnTo>
                    <a:pt x="101" y="1397000"/>
                  </a:lnTo>
                  <a:lnTo>
                    <a:pt x="0" y="1447800"/>
                  </a:lnTo>
                  <a:lnTo>
                    <a:pt x="1270" y="1485900"/>
                  </a:lnTo>
                  <a:lnTo>
                    <a:pt x="3911" y="1536700"/>
                  </a:lnTo>
                  <a:lnTo>
                    <a:pt x="7937" y="1587500"/>
                  </a:lnTo>
                  <a:lnTo>
                    <a:pt x="13322" y="1625600"/>
                  </a:lnTo>
                  <a:lnTo>
                    <a:pt x="20078" y="1676400"/>
                  </a:lnTo>
                  <a:lnTo>
                    <a:pt x="28194" y="1727200"/>
                  </a:lnTo>
                  <a:lnTo>
                    <a:pt x="37680" y="1765300"/>
                  </a:lnTo>
                  <a:lnTo>
                    <a:pt x="48539" y="1816100"/>
                  </a:lnTo>
                  <a:lnTo>
                    <a:pt x="60756" y="1866900"/>
                  </a:lnTo>
                  <a:lnTo>
                    <a:pt x="74333" y="1905000"/>
                  </a:lnTo>
                  <a:lnTo>
                    <a:pt x="89268" y="1955800"/>
                  </a:lnTo>
                  <a:lnTo>
                    <a:pt x="105562" y="2006600"/>
                  </a:lnTo>
                  <a:lnTo>
                    <a:pt x="123228" y="2044700"/>
                  </a:lnTo>
                  <a:lnTo>
                    <a:pt x="142240" y="2095500"/>
                  </a:lnTo>
                  <a:lnTo>
                    <a:pt x="162598" y="2146300"/>
                  </a:lnTo>
                  <a:lnTo>
                    <a:pt x="184315" y="2184400"/>
                  </a:lnTo>
                  <a:lnTo>
                    <a:pt x="207391" y="2235200"/>
                  </a:lnTo>
                  <a:lnTo>
                    <a:pt x="231813" y="2273300"/>
                  </a:lnTo>
                  <a:lnTo>
                    <a:pt x="257581" y="2324100"/>
                  </a:lnTo>
                  <a:lnTo>
                    <a:pt x="284708" y="2362200"/>
                  </a:lnTo>
                  <a:lnTo>
                    <a:pt x="313169" y="2413000"/>
                  </a:lnTo>
                  <a:lnTo>
                    <a:pt x="341515" y="2451100"/>
                  </a:lnTo>
                  <a:lnTo>
                    <a:pt x="370611" y="2501900"/>
                  </a:lnTo>
                  <a:lnTo>
                    <a:pt x="400469" y="2540000"/>
                  </a:lnTo>
                  <a:lnTo>
                    <a:pt x="431063" y="2578100"/>
                  </a:lnTo>
                  <a:lnTo>
                    <a:pt x="462394" y="2616200"/>
                  </a:lnTo>
                  <a:lnTo>
                    <a:pt x="494449" y="2667000"/>
                  </a:lnTo>
                  <a:lnTo>
                    <a:pt x="527227" y="2705100"/>
                  </a:lnTo>
                  <a:lnTo>
                    <a:pt x="560717" y="2743200"/>
                  </a:lnTo>
                  <a:lnTo>
                    <a:pt x="594906" y="2781300"/>
                  </a:lnTo>
                  <a:lnTo>
                    <a:pt x="629780" y="2819400"/>
                  </a:lnTo>
                  <a:lnTo>
                    <a:pt x="665340" y="2857500"/>
                  </a:lnTo>
                  <a:lnTo>
                    <a:pt x="701586" y="2895600"/>
                  </a:lnTo>
                  <a:lnTo>
                    <a:pt x="738492" y="2921000"/>
                  </a:lnTo>
                  <a:lnTo>
                    <a:pt x="776058" y="2959100"/>
                  </a:lnTo>
                  <a:lnTo>
                    <a:pt x="814273" y="2997200"/>
                  </a:lnTo>
                  <a:lnTo>
                    <a:pt x="843546" y="3009900"/>
                  </a:lnTo>
                  <a:lnTo>
                    <a:pt x="875741" y="3035300"/>
                  </a:lnTo>
                  <a:lnTo>
                    <a:pt x="1150239" y="3035300"/>
                  </a:lnTo>
                  <a:lnTo>
                    <a:pt x="1201140" y="3022600"/>
                  </a:lnTo>
                  <a:lnTo>
                    <a:pt x="1251927" y="3022600"/>
                  </a:lnTo>
                  <a:lnTo>
                    <a:pt x="1302575" y="3009900"/>
                  </a:lnTo>
                  <a:lnTo>
                    <a:pt x="1353058" y="3009900"/>
                  </a:lnTo>
                  <a:lnTo>
                    <a:pt x="1700936" y="2921000"/>
                  </a:lnTo>
                  <a:lnTo>
                    <a:pt x="1819859" y="2882900"/>
                  </a:lnTo>
                  <a:lnTo>
                    <a:pt x="1858352" y="2857500"/>
                  </a:lnTo>
                  <a:lnTo>
                    <a:pt x="1906714" y="2844800"/>
                  </a:lnTo>
                  <a:lnTo>
                    <a:pt x="1954085" y="2819400"/>
                  </a:lnTo>
                  <a:lnTo>
                    <a:pt x="2000478" y="2794000"/>
                  </a:lnTo>
                  <a:lnTo>
                    <a:pt x="2045868" y="2768600"/>
                  </a:lnTo>
                  <a:lnTo>
                    <a:pt x="2090242" y="2743200"/>
                  </a:lnTo>
                  <a:lnTo>
                    <a:pt x="2133587" y="2717800"/>
                  </a:lnTo>
                  <a:lnTo>
                    <a:pt x="2175916" y="2692400"/>
                  </a:lnTo>
                  <a:lnTo>
                    <a:pt x="2217204" y="2667000"/>
                  </a:lnTo>
                  <a:lnTo>
                    <a:pt x="2257437" y="2628900"/>
                  </a:lnTo>
                  <a:lnTo>
                    <a:pt x="2296630" y="2603500"/>
                  </a:lnTo>
                  <a:lnTo>
                    <a:pt x="2334742" y="2578100"/>
                  </a:lnTo>
                  <a:lnTo>
                    <a:pt x="2371788" y="2540000"/>
                  </a:lnTo>
                  <a:lnTo>
                    <a:pt x="2407755" y="2501900"/>
                  </a:lnTo>
                  <a:lnTo>
                    <a:pt x="2442629" y="2476500"/>
                  </a:lnTo>
                  <a:lnTo>
                    <a:pt x="2476398" y="2438400"/>
                  </a:lnTo>
                  <a:lnTo>
                    <a:pt x="2509062" y="2400300"/>
                  </a:lnTo>
                  <a:lnTo>
                    <a:pt x="2540597" y="2362200"/>
                  </a:lnTo>
                  <a:lnTo>
                    <a:pt x="2571013" y="2324100"/>
                  </a:lnTo>
                  <a:lnTo>
                    <a:pt x="2600299" y="2286000"/>
                  </a:lnTo>
                  <a:lnTo>
                    <a:pt x="2628430" y="2247900"/>
                  </a:lnTo>
                  <a:lnTo>
                    <a:pt x="2655405" y="2209800"/>
                  </a:lnTo>
                  <a:lnTo>
                    <a:pt x="2681224" y="2171700"/>
                  </a:lnTo>
                  <a:lnTo>
                    <a:pt x="2705862" y="2120900"/>
                  </a:lnTo>
                  <a:lnTo>
                    <a:pt x="2729331" y="2082800"/>
                  </a:lnTo>
                  <a:lnTo>
                    <a:pt x="2751607" y="2044700"/>
                  </a:lnTo>
                  <a:lnTo>
                    <a:pt x="2772676" y="1993900"/>
                  </a:lnTo>
                  <a:lnTo>
                    <a:pt x="2792539" y="1943100"/>
                  </a:lnTo>
                  <a:lnTo>
                    <a:pt x="2811183" y="1905000"/>
                  </a:lnTo>
                  <a:lnTo>
                    <a:pt x="2828607" y="1854200"/>
                  </a:lnTo>
                  <a:lnTo>
                    <a:pt x="2843720" y="1803400"/>
                  </a:lnTo>
                  <a:lnTo>
                    <a:pt x="2858033" y="1765300"/>
                  </a:lnTo>
                  <a:lnTo>
                    <a:pt x="2871546" y="1714500"/>
                  </a:lnTo>
                  <a:lnTo>
                    <a:pt x="2884271" y="1676400"/>
                  </a:lnTo>
                  <a:lnTo>
                    <a:pt x="2896171" y="1625600"/>
                  </a:lnTo>
                  <a:lnTo>
                    <a:pt x="2907271" y="1574800"/>
                  </a:lnTo>
                  <a:lnTo>
                    <a:pt x="2917558" y="1536700"/>
                  </a:lnTo>
                  <a:lnTo>
                    <a:pt x="2918434" y="1524000"/>
                  </a:lnTo>
                  <a:lnTo>
                    <a:pt x="2919806" y="1524000"/>
                  </a:lnTo>
                  <a:lnTo>
                    <a:pt x="2930220" y="1447800"/>
                  </a:lnTo>
                  <a:lnTo>
                    <a:pt x="2937294" y="1384300"/>
                  </a:lnTo>
                  <a:lnTo>
                    <a:pt x="2941332" y="1320800"/>
                  </a:lnTo>
                  <a:lnTo>
                    <a:pt x="2942666" y="1257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8535" y="8870967"/>
              <a:ext cx="2520950" cy="2167890"/>
            </a:xfrm>
            <a:custGeom>
              <a:avLst/>
              <a:gdLst/>
              <a:ahLst/>
              <a:cxnLst/>
              <a:rect l="l" t="t" r="r" b="b"/>
              <a:pathLst>
                <a:path w="2520950" h="2167890">
                  <a:moveTo>
                    <a:pt x="204061" y="0"/>
                  </a:moveTo>
                  <a:lnTo>
                    <a:pt x="181161" y="46518"/>
                  </a:lnTo>
                  <a:lnTo>
                    <a:pt x="159208" y="93481"/>
                  </a:lnTo>
                  <a:lnTo>
                    <a:pt x="138207" y="140872"/>
                  </a:lnTo>
                  <a:lnTo>
                    <a:pt x="118164" y="188677"/>
                  </a:lnTo>
                  <a:lnTo>
                    <a:pt x="99085" y="236880"/>
                  </a:lnTo>
                  <a:lnTo>
                    <a:pt x="80975" y="285467"/>
                  </a:lnTo>
                  <a:lnTo>
                    <a:pt x="65857" y="330669"/>
                  </a:lnTo>
                  <a:lnTo>
                    <a:pt x="52293" y="376043"/>
                  </a:lnTo>
                  <a:lnTo>
                    <a:pt x="40286" y="421580"/>
                  </a:lnTo>
                  <a:lnTo>
                    <a:pt x="29838" y="467270"/>
                  </a:lnTo>
                  <a:lnTo>
                    <a:pt x="20952" y="513104"/>
                  </a:lnTo>
                  <a:lnTo>
                    <a:pt x="13628" y="559073"/>
                  </a:lnTo>
                  <a:lnTo>
                    <a:pt x="7869" y="605165"/>
                  </a:lnTo>
                  <a:lnTo>
                    <a:pt x="3676" y="651373"/>
                  </a:lnTo>
                  <a:lnTo>
                    <a:pt x="1053" y="697685"/>
                  </a:lnTo>
                  <a:lnTo>
                    <a:pt x="0" y="744093"/>
                  </a:lnTo>
                  <a:lnTo>
                    <a:pt x="519" y="790587"/>
                  </a:lnTo>
                  <a:lnTo>
                    <a:pt x="2613" y="837156"/>
                  </a:lnTo>
                  <a:lnTo>
                    <a:pt x="6283" y="883792"/>
                  </a:lnTo>
                  <a:lnTo>
                    <a:pt x="11532" y="930485"/>
                  </a:lnTo>
                  <a:lnTo>
                    <a:pt x="18360" y="977225"/>
                  </a:lnTo>
                  <a:lnTo>
                    <a:pt x="26771" y="1024003"/>
                  </a:lnTo>
                  <a:lnTo>
                    <a:pt x="36767" y="1070808"/>
                  </a:lnTo>
                  <a:lnTo>
                    <a:pt x="48348" y="1117631"/>
                  </a:lnTo>
                  <a:lnTo>
                    <a:pt x="61517" y="1164463"/>
                  </a:lnTo>
                  <a:lnTo>
                    <a:pt x="76276" y="1211294"/>
                  </a:lnTo>
                  <a:lnTo>
                    <a:pt x="92626" y="1258114"/>
                  </a:lnTo>
                  <a:lnTo>
                    <a:pt x="110571" y="1304913"/>
                  </a:lnTo>
                  <a:lnTo>
                    <a:pt x="130111" y="1351682"/>
                  </a:lnTo>
                  <a:lnTo>
                    <a:pt x="151249" y="1398412"/>
                  </a:lnTo>
                  <a:lnTo>
                    <a:pt x="173986" y="1445091"/>
                  </a:lnTo>
                  <a:lnTo>
                    <a:pt x="198325" y="1491712"/>
                  </a:lnTo>
                  <a:lnTo>
                    <a:pt x="224267" y="1538264"/>
                  </a:lnTo>
                  <a:lnTo>
                    <a:pt x="251815" y="1584737"/>
                  </a:lnTo>
                  <a:lnTo>
                    <a:pt x="280969" y="1631123"/>
                  </a:lnTo>
                  <a:lnTo>
                    <a:pt x="319908" y="1689421"/>
                  </a:lnTo>
                  <a:lnTo>
                    <a:pt x="359386" y="1745127"/>
                  </a:lnTo>
                  <a:lnTo>
                    <a:pt x="399039" y="1798121"/>
                  </a:lnTo>
                  <a:lnTo>
                    <a:pt x="438505" y="1848280"/>
                  </a:lnTo>
                  <a:lnTo>
                    <a:pt x="477421" y="1895485"/>
                  </a:lnTo>
                  <a:lnTo>
                    <a:pt x="515421" y="1939615"/>
                  </a:lnTo>
                  <a:lnTo>
                    <a:pt x="552144" y="1980548"/>
                  </a:lnTo>
                  <a:lnTo>
                    <a:pt x="587226" y="2018163"/>
                  </a:lnTo>
                  <a:lnTo>
                    <a:pt x="620304" y="2052341"/>
                  </a:lnTo>
                  <a:lnTo>
                    <a:pt x="651013" y="2082959"/>
                  </a:lnTo>
                  <a:lnTo>
                    <a:pt x="678991" y="2109897"/>
                  </a:lnTo>
                  <a:lnTo>
                    <a:pt x="725299" y="2152248"/>
                  </a:lnTo>
                  <a:lnTo>
                    <a:pt x="742903" y="2167420"/>
                  </a:lnTo>
                  <a:lnTo>
                    <a:pt x="793421" y="2166306"/>
                  </a:lnTo>
                  <a:lnTo>
                    <a:pt x="843870" y="2164119"/>
                  </a:lnTo>
                  <a:lnTo>
                    <a:pt x="894233" y="2160862"/>
                  </a:lnTo>
                  <a:lnTo>
                    <a:pt x="944492" y="2156537"/>
                  </a:lnTo>
                  <a:lnTo>
                    <a:pt x="994632" y="2151148"/>
                  </a:lnTo>
                  <a:lnTo>
                    <a:pt x="1044634" y="2144696"/>
                  </a:lnTo>
                  <a:lnTo>
                    <a:pt x="1094483" y="2137186"/>
                  </a:lnTo>
                  <a:lnTo>
                    <a:pt x="1144160" y="2128619"/>
                  </a:lnTo>
                  <a:lnTo>
                    <a:pt x="1193651" y="2118998"/>
                  </a:lnTo>
                  <a:lnTo>
                    <a:pt x="1242937" y="2108326"/>
                  </a:lnTo>
                  <a:lnTo>
                    <a:pt x="1292001" y="2096606"/>
                  </a:lnTo>
                  <a:lnTo>
                    <a:pt x="1340828" y="2083840"/>
                  </a:lnTo>
                  <a:lnTo>
                    <a:pt x="1389399" y="2070031"/>
                  </a:lnTo>
                  <a:lnTo>
                    <a:pt x="1437699" y="2055183"/>
                  </a:lnTo>
                  <a:lnTo>
                    <a:pt x="1489040" y="2037593"/>
                  </a:lnTo>
                  <a:lnTo>
                    <a:pt x="1539240" y="2018810"/>
                  </a:lnTo>
                  <a:lnTo>
                    <a:pt x="1588292" y="1998848"/>
                  </a:lnTo>
                  <a:lnTo>
                    <a:pt x="1636188" y="1977724"/>
                  </a:lnTo>
                  <a:lnTo>
                    <a:pt x="1682924" y="1955449"/>
                  </a:lnTo>
                  <a:lnTo>
                    <a:pt x="1728490" y="1932041"/>
                  </a:lnTo>
                  <a:lnTo>
                    <a:pt x="1772881" y="1907513"/>
                  </a:lnTo>
                  <a:lnTo>
                    <a:pt x="1816091" y="1881879"/>
                  </a:lnTo>
                  <a:lnTo>
                    <a:pt x="1858111" y="1855155"/>
                  </a:lnTo>
                  <a:lnTo>
                    <a:pt x="1898937" y="1827355"/>
                  </a:lnTo>
                  <a:lnTo>
                    <a:pt x="1938560" y="1798493"/>
                  </a:lnTo>
                  <a:lnTo>
                    <a:pt x="1976974" y="1768585"/>
                  </a:lnTo>
                  <a:lnTo>
                    <a:pt x="2014172" y="1737644"/>
                  </a:lnTo>
                  <a:lnTo>
                    <a:pt x="2050148" y="1705686"/>
                  </a:lnTo>
                  <a:lnTo>
                    <a:pt x="2084895" y="1672725"/>
                  </a:lnTo>
                  <a:lnTo>
                    <a:pt x="2118406" y="1638776"/>
                  </a:lnTo>
                  <a:lnTo>
                    <a:pt x="2150674" y="1603853"/>
                  </a:lnTo>
                  <a:lnTo>
                    <a:pt x="2181692" y="1567971"/>
                  </a:lnTo>
                  <a:lnTo>
                    <a:pt x="2211455" y="1531144"/>
                  </a:lnTo>
                  <a:lnTo>
                    <a:pt x="2239954" y="1493387"/>
                  </a:lnTo>
                  <a:lnTo>
                    <a:pt x="2267184" y="1454715"/>
                  </a:lnTo>
                  <a:lnTo>
                    <a:pt x="2293138" y="1415143"/>
                  </a:lnTo>
                  <a:lnTo>
                    <a:pt x="2317808" y="1374684"/>
                  </a:lnTo>
                  <a:lnTo>
                    <a:pt x="2341188" y="1333354"/>
                  </a:lnTo>
                  <a:lnTo>
                    <a:pt x="2363272" y="1291167"/>
                  </a:lnTo>
                  <a:lnTo>
                    <a:pt x="2384053" y="1248138"/>
                  </a:lnTo>
                  <a:lnTo>
                    <a:pt x="2403523" y="1204281"/>
                  </a:lnTo>
                  <a:lnTo>
                    <a:pt x="2421676" y="1159612"/>
                  </a:lnTo>
                  <a:lnTo>
                    <a:pt x="2438506" y="1114144"/>
                  </a:lnTo>
                  <a:lnTo>
                    <a:pt x="2454742" y="1065243"/>
                  </a:lnTo>
                  <a:lnTo>
                    <a:pt x="2469983" y="1016034"/>
                  </a:lnTo>
                  <a:lnTo>
                    <a:pt x="2484224" y="966533"/>
                  </a:lnTo>
                  <a:lnTo>
                    <a:pt x="2497462" y="916754"/>
                  </a:lnTo>
                  <a:lnTo>
                    <a:pt x="2509693" y="866713"/>
                  </a:lnTo>
                  <a:lnTo>
                    <a:pt x="2520912" y="816425"/>
                  </a:lnTo>
                  <a:lnTo>
                    <a:pt x="204061" y="0"/>
                  </a:lnTo>
                  <a:close/>
                </a:path>
              </a:pathLst>
            </a:custGeom>
            <a:solidFill>
              <a:srgbClr val="003B5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92503" y="8400112"/>
              <a:ext cx="2337435" cy="1287780"/>
            </a:xfrm>
            <a:custGeom>
              <a:avLst/>
              <a:gdLst/>
              <a:ahLst/>
              <a:cxnLst/>
              <a:rect l="l" t="t" r="r" b="b"/>
              <a:pathLst>
                <a:path w="2337435" h="1287779">
                  <a:moveTo>
                    <a:pt x="442248" y="0"/>
                  </a:moveTo>
                  <a:lnTo>
                    <a:pt x="391406" y="35965"/>
                  </a:lnTo>
                  <a:lnTo>
                    <a:pt x="331598" y="79773"/>
                  </a:lnTo>
                  <a:lnTo>
                    <a:pt x="298896" y="105746"/>
                  </a:lnTo>
                  <a:lnTo>
                    <a:pt x="264632" y="135034"/>
                  </a:lnTo>
                  <a:lnTo>
                    <a:pt x="229030" y="168090"/>
                  </a:lnTo>
                  <a:lnTo>
                    <a:pt x="192317" y="205363"/>
                  </a:lnTo>
                  <a:lnTo>
                    <a:pt x="154720" y="247307"/>
                  </a:lnTo>
                  <a:lnTo>
                    <a:pt x="116463" y="294372"/>
                  </a:lnTo>
                  <a:lnTo>
                    <a:pt x="77773" y="347010"/>
                  </a:lnTo>
                  <a:lnTo>
                    <a:pt x="38877" y="405673"/>
                  </a:lnTo>
                  <a:lnTo>
                    <a:pt x="0" y="470812"/>
                  </a:lnTo>
                  <a:lnTo>
                    <a:pt x="2316871" y="1287374"/>
                  </a:lnTo>
                  <a:lnTo>
                    <a:pt x="2327414" y="1212203"/>
                  </a:lnTo>
                  <a:lnTo>
                    <a:pt x="2333911" y="1142028"/>
                  </a:lnTo>
                  <a:lnTo>
                    <a:pt x="2336816" y="1076645"/>
                  </a:lnTo>
                  <a:lnTo>
                    <a:pt x="2336584" y="1015852"/>
                  </a:lnTo>
                  <a:lnTo>
                    <a:pt x="2333667" y="959445"/>
                  </a:lnTo>
                  <a:lnTo>
                    <a:pt x="2328521" y="907222"/>
                  </a:lnTo>
                  <a:lnTo>
                    <a:pt x="2321599" y="858979"/>
                  </a:lnTo>
                  <a:lnTo>
                    <a:pt x="2313355" y="814512"/>
                  </a:lnTo>
                  <a:lnTo>
                    <a:pt x="2304244" y="773620"/>
                  </a:lnTo>
                  <a:lnTo>
                    <a:pt x="2294719" y="736099"/>
                  </a:lnTo>
                  <a:lnTo>
                    <a:pt x="2268192" y="641729"/>
                  </a:lnTo>
                  <a:lnTo>
                    <a:pt x="2235174" y="651081"/>
                  </a:lnTo>
                  <a:lnTo>
                    <a:pt x="2198718" y="658649"/>
                  </a:lnTo>
                  <a:lnTo>
                    <a:pt x="2158876" y="664066"/>
                  </a:lnTo>
                  <a:lnTo>
                    <a:pt x="2115697" y="666963"/>
                  </a:lnTo>
                  <a:lnTo>
                    <a:pt x="2069231" y="666971"/>
                  </a:lnTo>
                  <a:lnTo>
                    <a:pt x="2019527" y="663724"/>
                  </a:lnTo>
                  <a:lnTo>
                    <a:pt x="1966635" y="656852"/>
                  </a:lnTo>
                  <a:lnTo>
                    <a:pt x="1910604" y="645987"/>
                  </a:lnTo>
                  <a:lnTo>
                    <a:pt x="1851485" y="630762"/>
                  </a:lnTo>
                  <a:lnTo>
                    <a:pt x="1789327" y="610808"/>
                  </a:lnTo>
                  <a:lnTo>
                    <a:pt x="1742905" y="593239"/>
                  </a:lnTo>
                  <a:lnTo>
                    <a:pt x="1697792" y="573020"/>
                  </a:lnTo>
                  <a:lnTo>
                    <a:pt x="1654090" y="550230"/>
                  </a:lnTo>
                  <a:lnTo>
                    <a:pt x="1611903" y="524949"/>
                  </a:lnTo>
                  <a:lnTo>
                    <a:pt x="1571333" y="497257"/>
                  </a:lnTo>
                  <a:lnTo>
                    <a:pt x="1532483" y="467232"/>
                  </a:lnTo>
                  <a:lnTo>
                    <a:pt x="1495457" y="434954"/>
                  </a:lnTo>
                  <a:lnTo>
                    <a:pt x="1460357" y="400502"/>
                  </a:lnTo>
                  <a:lnTo>
                    <a:pt x="1427286" y="363957"/>
                  </a:lnTo>
                  <a:lnTo>
                    <a:pt x="1396347" y="325397"/>
                  </a:lnTo>
                  <a:lnTo>
                    <a:pt x="1367644" y="284902"/>
                  </a:lnTo>
                  <a:lnTo>
                    <a:pt x="1336307" y="293885"/>
                  </a:lnTo>
                  <a:lnTo>
                    <a:pt x="1262226" y="309122"/>
                  </a:lnTo>
                  <a:lnTo>
                    <a:pt x="1219820" y="314435"/>
                  </a:lnTo>
                  <a:lnTo>
                    <a:pt x="1174065" y="317586"/>
                  </a:lnTo>
                  <a:lnTo>
                    <a:pt x="1125129" y="318104"/>
                  </a:lnTo>
                  <a:lnTo>
                    <a:pt x="1073182" y="315520"/>
                  </a:lnTo>
                  <a:lnTo>
                    <a:pt x="1018394" y="309363"/>
                  </a:lnTo>
                  <a:lnTo>
                    <a:pt x="960933" y="299166"/>
                  </a:lnTo>
                  <a:lnTo>
                    <a:pt x="900971" y="284456"/>
                  </a:lnTo>
                  <a:lnTo>
                    <a:pt x="838676" y="264766"/>
                  </a:lnTo>
                  <a:lnTo>
                    <a:pt x="777631" y="241638"/>
                  </a:lnTo>
                  <a:lnTo>
                    <a:pt x="721723" y="217286"/>
                  </a:lnTo>
                  <a:lnTo>
                    <a:pt x="670809" y="191891"/>
                  </a:lnTo>
                  <a:lnTo>
                    <a:pt x="624747" y="165632"/>
                  </a:lnTo>
                  <a:lnTo>
                    <a:pt x="583393" y="138689"/>
                  </a:lnTo>
                  <a:lnTo>
                    <a:pt x="546604" y="111241"/>
                  </a:lnTo>
                  <a:lnTo>
                    <a:pt x="514238" y="83469"/>
                  </a:lnTo>
                  <a:lnTo>
                    <a:pt x="486152" y="55551"/>
                  </a:lnTo>
                  <a:lnTo>
                    <a:pt x="462203" y="27668"/>
                  </a:lnTo>
                  <a:lnTo>
                    <a:pt x="442248" y="0"/>
                  </a:lnTo>
                  <a:close/>
                </a:path>
              </a:pathLst>
            </a:custGeom>
            <a:solidFill>
              <a:srgbClr val="FF2A36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 flipV="1">
            <a:off x="1780049" y="2700886"/>
            <a:ext cx="4538201" cy="45719"/>
          </a:xfrm>
          <a:custGeom>
            <a:avLst/>
            <a:gdLst/>
            <a:ahLst/>
            <a:cxnLst/>
            <a:rect l="l" t="t" r="r" b="b"/>
            <a:pathLst>
              <a:path w="9131935">
                <a:moveTo>
                  <a:pt x="0" y="0"/>
                </a:moveTo>
                <a:lnTo>
                  <a:pt x="9131543" y="0"/>
                </a:lnTo>
              </a:path>
            </a:pathLst>
          </a:custGeom>
          <a:ln w="83767">
            <a:solidFill>
              <a:srgbClr val="FFC115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98C13F92-7683-64D2-0F43-648DC8FE7598}"/>
              </a:ext>
            </a:extLst>
          </p:cNvPr>
          <p:cNvSpPr txBox="1">
            <a:spLocks/>
          </p:cNvSpPr>
          <p:nvPr/>
        </p:nvSpPr>
        <p:spPr>
          <a:xfrm>
            <a:off x="1767350" y="-466090"/>
            <a:ext cx="9170034" cy="2234565"/>
          </a:xfrm>
          <a:prstGeom prst="rect">
            <a:avLst/>
          </a:prstGeom>
        </p:spPr>
        <p:txBody>
          <a:bodyPr vert="horz" wrap="square" lIns="0" tIns="1114682" rIns="0" bIns="0" rtlCol="0">
            <a:noAutofit/>
          </a:bodyPr>
          <a:lstStyle>
            <a:lvl1pPr>
              <a:defRPr sz="7400" b="1" i="0">
                <a:solidFill>
                  <a:srgbClr val="00385F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rtl="0">
              <a:lnSpc>
                <a:spcPct val="90000"/>
              </a:lnSpc>
              <a:spcBef>
                <a:spcPts val="120"/>
              </a:spcBef>
            </a:pPr>
            <a:r>
              <a:rPr lang="es-us" spc="300" dirty="0"/>
              <a:t>Sanciones por DUI (AL)</a:t>
            </a:r>
            <a:endParaRPr lang="en-US" spc="300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059A0A52-0B1F-46CC-BE1A-50799727A7B5}"/>
              </a:ext>
            </a:extLst>
          </p:cNvPr>
          <p:cNvSpPr txBox="1"/>
          <p:nvPr/>
        </p:nvSpPr>
        <p:spPr>
          <a:xfrm>
            <a:off x="1741950" y="3598855"/>
            <a:ext cx="10425218" cy="5240020"/>
          </a:xfrm>
          <a:prstGeom prst="rect">
            <a:avLst/>
          </a:prstGeom>
        </p:spPr>
        <p:txBody>
          <a:bodyPr vert="horz" wrap="square" lIns="0" tIns="69215" rIns="0" bIns="0" rtlCol="0">
            <a:noAutofit/>
          </a:bodyPr>
          <a:lstStyle/>
          <a:p>
            <a:pPr marL="2377440" marR="30480" indent="-2286000" rtl="0">
              <a:lnSpc>
                <a:spcPts val="5110"/>
              </a:lnSpc>
              <a:spcBef>
                <a:spcPts val="545"/>
              </a:spcBef>
            </a:pPr>
            <a:r>
              <a:rPr lang="es-us" sz="4000" dirty="0">
                <a:solidFill>
                  <a:srgbClr val="00385F"/>
                </a:solidFill>
                <a:latin typeface="Arial Black"/>
                <a:cs typeface="Arial Black"/>
              </a:rPr>
              <a:t>Primera infracción por</a:t>
            </a:r>
            <a:r>
              <a:rPr lang="es-us" sz="4000" baseline="31446" dirty="0">
                <a:solidFill>
                  <a:srgbClr val="00385F"/>
                </a:solidFill>
                <a:latin typeface="Arial Black"/>
                <a:cs typeface="Arial Black"/>
              </a:rPr>
              <a:t> </a:t>
            </a:r>
            <a:r>
              <a:rPr lang="es-us" sz="4000" dirty="0">
                <a:solidFill>
                  <a:srgbClr val="00385F"/>
                </a:solidFill>
                <a:latin typeface="Arial Black"/>
                <a:cs typeface="Arial Black"/>
              </a:rPr>
              <a:t>DUI: </a:t>
            </a:r>
            <a:r>
              <a:rPr lang="es-us" sz="4000" dirty="0">
                <a:solidFill>
                  <a:srgbClr val="0038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multa de hasta $2,100 y suspensión de la licencia por 90 días.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67168" y="0"/>
              <a:ext cx="7936931" cy="10261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7743" y="8203824"/>
              <a:ext cx="2943225" cy="3035300"/>
            </a:xfrm>
            <a:custGeom>
              <a:avLst/>
              <a:gdLst/>
              <a:ahLst/>
              <a:cxnLst/>
              <a:rect l="l" t="t" r="r" b="b"/>
              <a:pathLst>
                <a:path w="2943225" h="3035300">
                  <a:moveTo>
                    <a:pt x="2942666" y="1257300"/>
                  </a:moveTo>
                  <a:lnTo>
                    <a:pt x="2941612" y="1193800"/>
                  </a:lnTo>
                  <a:lnTo>
                    <a:pt x="2938475" y="1143000"/>
                  </a:lnTo>
                  <a:lnTo>
                    <a:pt x="2933585" y="1092200"/>
                  </a:lnTo>
                  <a:lnTo>
                    <a:pt x="2927248" y="1041400"/>
                  </a:lnTo>
                  <a:lnTo>
                    <a:pt x="2919780" y="1003300"/>
                  </a:lnTo>
                  <a:lnTo>
                    <a:pt x="2911513" y="965200"/>
                  </a:lnTo>
                  <a:lnTo>
                    <a:pt x="2902737" y="927100"/>
                  </a:lnTo>
                  <a:lnTo>
                    <a:pt x="2893809" y="889000"/>
                  </a:lnTo>
                  <a:lnTo>
                    <a:pt x="2885008" y="850900"/>
                  </a:lnTo>
                  <a:lnTo>
                    <a:pt x="2880830" y="838200"/>
                  </a:lnTo>
                  <a:lnTo>
                    <a:pt x="2876664" y="825500"/>
                  </a:lnTo>
                  <a:lnTo>
                    <a:pt x="2871470" y="812800"/>
                  </a:lnTo>
                  <a:lnTo>
                    <a:pt x="2869044" y="800100"/>
                  </a:lnTo>
                  <a:lnTo>
                    <a:pt x="2866733" y="787400"/>
                  </a:lnTo>
                  <a:lnTo>
                    <a:pt x="2849575" y="749300"/>
                  </a:lnTo>
                  <a:lnTo>
                    <a:pt x="2823946" y="711200"/>
                  </a:lnTo>
                  <a:lnTo>
                    <a:pt x="2791333" y="685800"/>
                  </a:lnTo>
                  <a:lnTo>
                    <a:pt x="2772257" y="673100"/>
                  </a:lnTo>
                  <a:lnTo>
                    <a:pt x="2753195" y="660400"/>
                  </a:lnTo>
                  <a:lnTo>
                    <a:pt x="2711031" y="647700"/>
                  </a:lnTo>
                  <a:lnTo>
                    <a:pt x="2611259" y="647700"/>
                  </a:lnTo>
                  <a:lnTo>
                    <a:pt x="2588628" y="660400"/>
                  </a:lnTo>
                  <a:lnTo>
                    <a:pt x="2556751" y="660400"/>
                  </a:lnTo>
                  <a:lnTo>
                    <a:pt x="2515679" y="673100"/>
                  </a:lnTo>
                  <a:lnTo>
                    <a:pt x="2465476" y="673100"/>
                  </a:lnTo>
                  <a:lnTo>
                    <a:pt x="2406231" y="660400"/>
                  </a:lnTo>
                  <a:lnTo>
                    <a:pt x="2337981" y="647700"/>
                  </a:lnTo>
                  <a:lnTo>
                    <a:pt x="2260828" y="622300"/>
                  </a:lnTo>
                  <a:lnTo>
                    <a:pt x="2212378" y="609600"/>
                  </a:lnTo>
                  <a:lnTo>
                    <a:pt x="2165870" y="584200"/>
                  </a:lnTo>
                  <a:lnTo>
                    <a:pt x="2121522" y="558800"/>
                  </a:lnTo>
                  <a:lnTo>
                    <a:pt x="2079536" y="520700"/>
                  </a:lnTo>
                  <a:lnTo>
                    <a:pt x="2040115" y="495300"/>
                  </a:lnTo>
                  <a:lnTo>
                    <a:pt x="2027897" y="482600"/>
                  </a:lnTo>
                  <a:lnTo>
                    <a:pt x="2003463" y="457200"/>
                  </a:lnTo>
                  <a:lnTo>
                    <a:pt x="1969795" y="419100"/>
                  </a:lnTo>
                  <a:lnTo>
                    <a:pt x="1939315" y="381000"/>
                  </a:lnTo>
                  <a:lnTo>
                    <a:pt x="1904847" y="330200"/>
                  </a:lnTo>
                  <a:lnTo>
                    <a:pt x="1883664" y="317500"/>
                  </a:lnTo>
                  <a:lnTo>
                    <a:pt x="1862493" y="304800"/>
                  </a:lnTo>
                  <a:lnTo>
                    <a:pt x="1814664" y="292100"/>
                  </a:lnTo>
                  <a:lnTo>
                    <a:pt x="1712302" y="292100"/>
                  </a:lnTo>
                  <a:lnTo>
                    <a:pt x="1682813" y="304800"/>
                  </a:lnTo>
                  <a:lnTo>
                    <a:pt x="1646669" y="317500"/>
                  </a:lnTo>
                  <a:lnTo>
                    <a:pt x="1442694" y="317500"/>
                  </a:lnTo>
                  <a:lnTo>
                    <a:pt x="1378699" y="304800"/>
                  </a:lnTo>
                  <a:lnTo>
                    <a:pt x="1310220" y="279400"/>
                  </a:lnTo>
                  <a:lnTo>
                    <a:pt x="1230757" y="241300"/>
                  </a:lnTo>
                  <a:lnTo>
                    <a:pt x="1166152" y="215900"/>
                  </a:lnTo>
                  <a:lnTo>
                    <a:pt x="1140561" y="203200"/>
                  </a:lnTo>
                  <a:lnTo>
                    <a:pt x="1114971" y="190500"/>
                  </a:lnTo>
                  <a:lnTo>
                    <a:pt x="1075728" y="152400"/>
                  </a:lnTo>
                  <a:lnTo>
                    <a:pt x="1046962" y="127000"/>
                  </a:lnTo>
                  <a:lnTo>
                    <a:pt x="1027201" y="114300"/>
                  </a:lnTo>
                  <a:lnTo>
                    <a:pt x="1014996" y="88900"/>
                  </a:lnTo>
                  <a:lnTo>
                    <a:pt x="984618" y="50800"/>
                  </a:lnTo>
                  <a:lnTo>
                    <a:pt x="947648" y="25400"/>
                  </a:lnTo>
                  <a:lnTo>
                    <a:pt x="905891" y="12700"/>
                  </a:lnTo>
                  <a:lnTo>
                    <a:pt x="861123" y="0"/>
                  </a:lnTo>
                  <a:lnTo>
                    <a:pt x="815111" y="0"/>
                  </a:lnTo>
                  <a:lnTo>
                    <a:pt x="769581" y="12700"/>
                  </a:lnTo>
                  <a:lnTo>
                    <a:pt x="758977" y="25400"/>
                  </a:lnTo>
                  <a:lnTo>
                    <a:pt x="748677" y="25400"/>
                  </a:lnTo>
                  <a:lnTo>
                    <a:pt x="738708" y="38100"/>
                  </a:lnTo>
                  <a:lnTo>
                    <a:pt x="729107" y="38100"/>
                  </a:lnTo>
                  <a:lnTo>
                    <a:pt x="721868" y="50800"/>
                  </a:lnTo>
                  <a:lnTo>
                    <a:pt x="714349" y="50800"/>
                  </a:lnTo>
                  <a:lnTo>
                    <a:pt x="673658" y="76200"/>
                  </a:lnTo>
                  <a:lnTo>
                    <a:pt x="646785" y="101600"/>
                  </a:lnTo>
                  <a:lnTo>
                    <a:pt x="618007" y="114300"/>
                  </a:lnTo>
                  <a:lnTo>
                    <a:pt x="587527" y="139700"/>
                  </a:lnTo>
                  <a:lnTo>
                    <a:pt x="555510" y="165100"/>
                  </a:lnTo>
                  <a:lnTo>
                    <a:pt x="522173" y="203200"/>
                  </a:lnTo>
                  <a:lnTo>
                    <a:pt x="487692" y="228600"/>
                  </a:lnTo>
                  <a:lnTo>
                    <a:pt x="452247" y="266700"/>
                  </a:lnTo>
                  <a:lnTo>
                    <a:pt x="416039" y="304800"/>
                  </a:lnTo>
                  <a:lnTo>
                    <a:pt x="379260" y="355600"/>
                  </a:lnTo>
                  <a:lnTo>
                    <a:pt x="267296" y="508000"/>
                  </a:lnTo>
                  <a:lnTo>
                    <a:pt x="230073" y="571500"/>
                  </a:lnTo>
                  <a:lnTo>
                    <a:pt x="228079" y="584200"/>
                  </a:lnTo>
                  <a:lnTo>
                    <a:pt x="224548" y="584200"/>
                  </a:lnTo>
                  <a:lnTo>
                    <a:pt x="203390" y="622300"/>
                  </a:lnTo>
                  <a:lnTo>
                    <a:pt x="182968" y="673100"/>
                  </a:lnTo>
                  <a:lnTo>
                    <a:pt x="163322" y="711200"/>
                  </a:lnTo>
                  <a:lnTo>
                    <a:pt x="144411" y="762000"/>
                  </a:lnTo>
                  <a:lnTo>
                    <a:pt x="126276" y="800100"/>
                  </a:lnTo>
                  <a:lnTo>
                    <a:pt x="108902" y="850900"/>
                  </a:lnTo>
                  <a:lnTo>
                    <a:pt x="92303" y="889000"/>
                  </a:lnTo>
                  <a:lnTo>
                    <a:pt x="77000" y="939800"/>
                  </a:lnTo>
                  <a:lnTo>
                    <a:pt x="63080" y="977900"/>
                  </a:lnTo>
                  <a:lnTo>
                    <a:pt x="50546" y="1028700"/>
                  </a:lnTo>
                  <a:lnTo>
                    <a:pt x="39408" y="1079500"/>
                  </a:lnTo>
                  <a:lnTo>
                    <a:pt x="29641" y="1117600"/>
                  </a:lnTo>
                  <a:lnTo>
                    <a:pt x="21272" y="1168400"/>
                  </a:lnTo>
                  <a:lnTo>
                    <a:pt x="14274" y="1219200"/>
                  </a:lnTo>
                  <a:lnTo>
                    <a:pt x="8661" y="1257300"/>
                  </a:lnTo>
                  <a:lnTo>
                    <a:pt x="4432" y="1308100"/>
                  </a:lnTo>
                  <a:lnTo>
                    <a:pt x="1574" y="1346200"/>
                  </a:lnTo>
                  <a:lnTo>
                    <a:pt x="101" y="1397000"/>
                  </a:lnTo>
                  <a:lnTo>
                    <a:pt x="0" y="1447800"/>
                  </a:lnTo>
                  <a:lnTo>
                    <a:pt x="1270" y="1485900"/>
                  </a:lnTo>
                  <a:lnTo>
                    <a:pt x="3911" y="1536700"/>
                  </a:lnTo>
                  <a:lnTo>
                    <a:pt x="7937" y="1587500"/>
                  </a:lnTo>
                  <a:lnTo>
                    <a:pt x="13322" y="1625600"/>
                  </a:lnTo>
                  <a:lnTo>
                    <a:pt x="20078" y="1676400"/>
                  </a:lnTo>
                  <a:lnTo>
                    <a:pt x="28194" y="1727200"/>
                  </a:lnTo>
                  <a:lnTo>
                    <a:pt x="37680" y="1765300"/>
                  </a:lnTo>
                  <a:lnTo>
                    <a:pt x="48539" y="1816100"/>
                  </a:lnTo>
                  <a:lnTo>
                    <a:pt x="60756" y="1866900"/>
                  </a:lnTo>
                  <a:lnTo>
                    <a:pt x="74333" y="1905000"/>
                  </a:lnTo>
                  <a:lnTo>
                    <a:pt x="89268" y="1955800"/>
                  </a:lnTo>
                  <a:lnTo>
                    <a:pt x="105562" y="2006600"/>
                  </a:lnTo>
                  <a:lnTo>
                    <a:pt x="123228" y="2044700"/>
                  </a:lnTo>
                  <a:lnTo>
                    <a:pt x="142240" y="2095500"/>
                  </a:lnTo>
                  <a:lnTo>
                    <a:pt x="162598" y="2146300"/>
                  </a:lnTo>
                  <a:lnTo>
                    <a:pt x="184315" y="2184400"/>
                  </a:lnTo>
                  <a:lnTo>
                    <a:pt x="207391" y="2235200"/>
                  </a:lnTo>
                  <a:lnTo>
                    <a:pt x="231813" y="2273300"/>
                  </a:lnTo>
                  <a:lnTo>
                    <a:pt x="257581" y="2324100"/>
                  </a:lnTo>
                  <a:lnTo>
                    <a:pt x="284708" y="2362200"/>
                  </a:lnTo>
                  <a:lnTo>
                    <a:pt x="313169" y="2413000"/>
                  </a:lnTo>
                  <a:lnTo>
                    <a:pt x="341515" y="2451100"/>
                  </a:lnTo>
                  <a:lnTo>
                    <a:pt x="370611" y="2501900"/>
                  </a:lnTo>
                  <a:lnTo>
                    <a:pt x="400469" y="2540000"/>
                  </a:lnTo>
                  <a:lnTo>
                    <a:pt x="431063" y="2578100"/>
                  </a:lnTo>
                  <a:lnTo>
                    <a:pt x="462394" y="2616200"/>
                  </a:lnTo>
                  <a:lnTo>
                    <a:pt x="494449" y="2667000"/>
                  </a:lnTo>
                  <a:lnTo>
                    <a:pt x="527227" y="2705100"/>
                  </a:lnTo>
                  <a:lnTo>
                    <a:pt x="560717" y="2743200"/>
                  </a:lnTo>
                  <a:lnTo>
                    <a:pt x="594906" y="2781300"/>
                  </a:lnTo>
                  <a:lnTo>
                    <a:pt x="629780" y="2819400"/>
                  </a:lnTo>
                  <a:lnTo>
                    <a:pt x="665340" y="2857500"/>
                  </a:lnTo>
                  <a:lnTo>
                    <a:pt x="701586" y="2895600"/>
                  </a:lnTo>
                  <a:lnTo>
                    <a:pt x="738492" y="2921000"/>
                  </a:lnTo>
                  <a:lnTo>
                    <a:pt x="776058" y="2959100"/>
                  </a:lnTo>
                  <a:lnTo>
                    <a:pt x="814273" y="2997200"/>
                  </a:lnTo>
                  <a:lnTo>
                    <a:pt x="843546" y="3009900"/>
                  </a:lnTo>
                  <a:lnTo>
                    <a:pt x="875741" y="3035300"/>
                  </a:lnTo>
                  <a:lnTo>
                    <a:pt x="1150239" y="3035300"/>
                  </a:lnTo>
                  <a:lnTo>
                    <a:pt x="1201140" y="3022600"/>
                  </a:lnTo>
                  <a:lnTo>
                    <a:pt x="1251927" y="3022600"/>
                  </a:lnTo>
                  <a:lnTo>
                    <a:pt x="1302575" y="3009900"/>
                  </a:lnTo>
                  <a:lnTo>
                    <a:pt x="1353058" y="3009900"/>
                  </a:lnTo>
                  <a:lnTo>
                    <a:pt x="1700936" y="2921000"/>
                  </a:lnTo>
                  <a:lnTo>
                    <a:pt x="1819859" y="2882900"/>
                  </a:lnTo>
                  <a:lnTo>
                    <a:pt x="1858352" y="2857500"/>
                  </a:lnTo>
                  <a:lnTo>
                    <a:pt x="1906714" y="2844800"/>
                  </a:lnTo>
                  <a:lnTo>
                    <a:pt x="1954085" y="2819400"/>
                  </a:lnTo>
                  <a:lnTo>
                    <a:pt x="2000478" y="2794000"/>
                  </a:lnTo>
                  <a:lnTo>
                    <a:pt x="2045868" y="2768600"/>
                  </a:lnTo>
                  <a:lnTo>
                    <a:pt x="2090242" y="2743200"/>
                  </a:lnTo>
                  <a:lnTo>
                    <a:pt x="2133587" y="2717800"/>
                  </a:lnTo>
                  <a:lnTo>
                    <a:pt x="2175916" y="2692400"/>
                  </a:lnTo>
                  <a:lnTo>
                    <a:pt x="2217204" y="2667000"/>
                  </a:lnTo>
                  <a:lnTo>
                    <a:pt x="2257437" y="2628900"/>
                  </a:lnTo>
                  <a:lnTo>
                    <a:pt x="2296630" y="2603500"/>
                  </a:lnTo>
                  <a:lnTo>
                    <a:pt x="2334742" y="2578100"/>
                  </a:lnTo>
                  <a:lnTo>
                    <a:pt x="2371788" y="2540000"/>
                  </a:lnTo>
                  <a:lnTo>
                    <a:pt x="2407755" y="2501900"/>
                  </a:lnTo>
                  <a:lnTo>
                    <a:pt x="2442629" y="2476500"/>
                  </a:lnTo>
                  <a:lnTo>
                    <a:pt x="2476398" y="2438400"/>
                  </a:lnTo>
                  <a:lnTo>
                    <a:pt x="2509062" y="2400300"/>
                  </a:lnTo>
                  <a:lnTo>
                    <a:pt x="2540597" y="2362200"/>
                  </a:lnTo>
                  <a:lnTo>
                    <a:pt x="2571013" y="2324100"/>
                  </a:lnTo>
                  <a:lnTo>
                    <a:pt x="2600299" y="2286000"/>
                  </a:lnTo>
                  <a:lnTo>
                    <a:pt x="2628430" y="2247900"/>
                  </a:lnTo>
                  <a:lnTo>
                    <a:pt x="2655405" y="2209800"/>
                  </a:lnTo>
                  <a:lnTo>
                    <a:pt x="2681224" y="2171700"/>
                  </a:lnTo>
                  <a:lnTo>
                    <a:pt x="2705862" y="2120900"/>
                  </a:lnTo>
                  <a:lnTo>
                    <a:pt x="2729331" y="2082800"/>
                  </a:lnTo>
                  <a:lnTo>
                    <a:pt x="2751607" y="2044700"/>
                  </a:lnTo>
                  <a:lnTo>
                    <a:pt x="2772676" y="1993900"/>
                  </a:lnTo>
                  <a:lnTo>
                    <a:pt x="2792539" y="1943100"/>
                  </a:lnTo>
                  <a:lnTo>
                    <a:pt x="2811183" y="1905000"/>
                  </a:lnTo>
                  <a:lnTo>
                    <a:pt x="2828607" y="1854200"/>
                  </a:lnTo>
                  <a:lnTo>
                    <a:pt x="2843720" y="1803400"/>
                  </a:lnTo>
                  <a:lnTo>
                    <a:pt x="2858033" y="1765300"/>
                  </a:lnTo>
                  <a:lnTo>
                    <a:pt x="2871546" y="1714500"/>
                  </a:lnTo>
                  <a:lnTo>
                    <a:pt x="2884271" y="1676400"/>
                  </a:lnTo>
                  <a:lnTo>
                    <a:pt x="2896171" y="1625600"/>
                  </a:lnTo>
                  <a:lnTo>
                    <a:pt x="2907271" y="1574800"/>
                  </a:lnTo>
                  <a:lnTo>
                    <a:pt x="2917558" y="1536700"/>
                  </a:lnTo>
                  <a:lnTo>
                    <a:pt x="2918434" y="1524000"/>
                  </a:lnTo>
                  <a:lnTo>
                    <a:pt x="2919806" y="1524000"/>
                  </a:lnTo>
                  <a:lnTo>
                    <a:pt x="2930220" y="1447800"/>
                  </a:lnTo>
                  <a:lnTo>
                    <a:pt x="2937294" y="1384300"/>
                  </a:lnTo>
                  <a:lnTo>
                    <a:pt x="2941332" y="1320800"/>
                  </a:lnTo>
                  <a:lnTo>
                    <a:pt x="2942666" y="1257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8535" y="8870967"/>
              <a:ext cx="2520950" cy="2167890"/>
            </a:xfrm>
            <a:custGeom>
              <a:avLst/>
              <a:gdLst/>
              <a:ahLst/>
              <a:cxnLst/>
              <a:rect l="l" t="t" r="r" b="b"/>
              <a:pathLst>
                <a:path w="2520950" h="2167890">
                  <a:moveTo>
                    <a:pt x="204061" y="0"/>
                  </a:moveTo>
                  <a:lnTo>
                    <a:pt x="181161" y="46518"/>
                  </a:lnTo>
                  <a:lnTo>
                    <a:pt x="159208" y="93481"/>
                  </a:lnTo>
                  <a:lnTo>
                    <a:pt x="138207" y="140872"/>
                  </a:lnTo>
                  <a:lnTo>
                    <a:pt x="118164" y="188677"/>
                  </a:lnTo>
                  <a:lnTo>
                    <a:pt x="99085" y="236880"/>
                  </a:lnTo>
                  <a:lnTo>
                    <a:pt x="80975" y="285467"/>
                  </a:lnTo>
                  <a:lnTo>
                    <a:pt x="65857" y="330669"/>
                  </a:lnTo>
                  <a:lnTo>
                    <a:pt x="52293" y="376043"/>
                  </a:lnTo>
                  <a:lnTo>
                    <a:pt x="40286" y="421580"/>
                  </a:lnTo>
                  <a:lnTo>
                    <a:pt x="29838" y="467270"/>
                  </a:lnTo>
                  <a:lnTo>
                    <a:pt x="20952" y="513104"/>
                  </a:lnTo>
                  <a:lnTo>
                    <a:pt x="13628" y="559073"/>
                  </a:lnTo>
                  <a:lnTo>
                    <a:pt x="7869" y="605165"/>
                  </a:lnTo>
                  <a:lnTo>
                    <a:pt x="3676" y="651373"/>
                  </a:lnTo>
                  <a:lnTo>
                    <a:pt x="1053" y="697685"/>
                  </a:lnTo>
                  <a:lnTo>
                    <a:pt x="0" y="744093"/>
                  </a:lnTo>
                  <a:lnTo>
                    <a:pt x="519" y="790587"/>
                  </a:lnTo>
                  <a:lnTo>
                    <a:pt x="2613" y="837156"/>
                  </a:lnTo>
                  <a:lnTo>
                    <a:pt x="6283" y="883792"/>
                  </a:lnTo>
                  <a:lnTo>
                    <a:pt x="11532" y="930485"/>
                  </a:lnTo>
                  <a:lnTo>
                    <a:pt x="18360" y="977225"/>
                  </a:lnTo>
                  <a:lnTo>
                    <a:pt x="26771" y="1024003"/>
                  </a:lnTo>
                  <a:lnTo>
                    <a:pt x="36767" y="1070808"/>
                  </a:lnTo>
                  <a:lnTo>
                    <a:pt x="48348" y="1117631"/>
                  </a:lnTo>
                  <a:lnTo>
                    <a:pt x="61517" y="1164463"/>
                  </a:lnTo>
                  <a:lnTo>
                    <a:pt x="76276" y="1211294"/>
                  </a:lnTo>
                  <a:lnTo>
                    <a:pt x="92626" y="1258114"/>
                  </a:lnTo>
                  <a:lnTo>
                    <a:pt x="110571" y="1304913"/>
                  </a:lnTo>
                  <a:lnTo>
                    <a:pt x="130111" y="1351682"/>
                  </a:lnTo>
                  <a:lnTo>
                    <a:pt x="151249" y="1398412"/>
                  </a:lnTo>
                  <a:lnTo>
                    <a:pt x="173986" y="1445091"/>
                  </a:lnTo>
                  <a:lnTo>
                    <a:pt x="198325" y="1491712"/>
                  </a:lnTo>
                  <a:lnTo>
                    <a:pt x="224267" y="1538264"/>
                  </a:lnTo>
                  <a:lnTo>
                    <a:pt x="251815" y="1584737"/>
                  </a:lnTo>
                  <a:lnTo>
                    <a:pt x="280969" y="1631123"/>
                  </a:lnTo>
                  <a:lnTo>
                    <a:pt x="319908" y="1689421"/>
                  </a:lnTo>
                  <a:lnTo>
                    <a:pt x="359386" y="1745127"/>
                  </a:lnTo>
                  <a:lnTo>
                    <a:pt x="399039" y="1798121"/>
                  </a:lnTo>
                  <a:lnTo>
                    <a:pt x="438505" y="1848280"/>
                  </a:lnTo>
                  <a:lnTo>
                    <a:pt x="477421" y="1895485"/>
                  </a:lnTo>
                  <a:lnTo>
                    <a:pt x="515421" y="1939615"/>
                  </a:lnTo>
                  <a:lnTo>
                    <a:pt x="552144" y="1980548"/>
                  </a:lnTo>
                  <a:lnTo>
                    <a:pt x="587226" y="2018163"/>
                  </a:lnTo>
                  <a:lnTo>
                    <a:pt x="620304" y="2052341"/>
                  </a:lnTo>
                  <a:lnTo>
                    <a:pt x="651013" y="2082959"/>
                  </a:lnTo>
                  <a:lnTo>
                    <a:pt x="678991" y="2109897"/>
                  </a:lnTo>
                  <a:lnTo>
                    <a:pt x="725299" y="2152248"/>
                  </a:lnTo>
                  <a:lnTo>
                    <a:pt x="742903" y="2167420"/>
                  </a:lnTo>
                  <a:lnTo>
                    <a:pt x="793421" y="2166306"/>
                  </a:lnTo>
                  <a:lnTo>
                    <a:pt x="843870" y="2164119"/>
                  </a:lnTo>
                  <a:lnTo>
                    <a:pt x="894233" y="2160862"/>
                  </a:lnTo>
                  <a:lnTo>
                    <a:pt x="944492" y="2156537"/>
                  </a:lnTo>
                  <a:lnTo>
                    <a:pt x="994632" y="2151148"/>
                  </a:lnTo>
                  <a:lnTo>
                    <a:pt x="1044634" y="2144696"/>
                  </a:lnTo>
                  <a:lnTo>
                    <a:pt x="1094483" y="2137186"/>
                  </a:lnTo>
                  <a:lnTo>
                    <a:pt x="1144160" y="2128619"/>
                  </a:lnTo>
                  <a:lnTo>
                    <a:pt x="1193651" y="2118998"/>
                  </a:lnTo>
                  <a:lnTo>
                    <a:pt x="1242937" y="2108326"/>
                  </a:lnTo>
                  <a:lnTo>
                    <a:pt x="1292001" y="2096606"/>
                  </a:lnTo>
                  <a:lnTo>
                    <a:pt x="1340828" y="2083840"/>
                  </a:lnTo>
                  <a:lnTo>
                    <a:pt x="1389399" y="2070031"/>
                  </a:lnTo>
                  <a:lnTo>
                    <a:pt x="1437699" y="2055183"/>
                  </a:lnTo>
                  <a:lnTo>
                    <a:pt x="1489040" y="2037593"/>
                  </a:lnTo>
                  <a:lnTo>
                    <a:pt x="1539240" y="2018810"/>
                  </a:lnTo>
                  <a:lnTo>
                    <a:pt x="1588292" y="1998848"/>
                  </a:lnTo>
                  <a:lnTo>
                    <a:pt x="1636188" y="1977724"/>
                  </a:lnTo>
                  <a:lnTo>
                    <a:pt x="1682924" y="1955449"/>
                  </a:lnTo>
                  <a:lnTo>
                    <a:pt x="1728490" y="1932041"/>
                  </a:lnTo>
                  <a:lnTo>
                    <a:pt x="1772881" y="1907513"/>
                  </a:lnTo>
                  <a:lnTo>
                    <a:pt x="1816091" y="1881879"/>
                  </a:lnTo>
                  <a:lnTo>
                    <a:pt x="1858111" y="1855155"/>
                  </a:lnTo>
                  <a:lnTo>
                    <a:pt x="1898937" y="1827355"/>
                  </a:lnTo>
                  <a:lnTo>
                    <a:pt x="1938560" y="1798493"/>
                  </a:lnTo>
                  <a:lnTo>
                    <a:pt x="1976974" y="1768585"/>
                  </a:lnTo>
                  <a:lnTo>
                    <a:pt x="2014172" y="1737644"/>
                  </a:lnTo>
                  <a:lnTo>
                    <a:pt x="2050148" y="1705686"/>
                  </a:lnTo>
                  <a:lnTo>
                    <a:pt x="2084895" y="1672725"/>
                  </a:lnTo>
                  <a:lnTo>
                    <a:pt x="2118406" y="1638776"/>
                  </a:lnTo>
                  <a:lnTo>
                    <a:pt x="2150674" y="1603853"/>
                  </a:lnTo>
                  <a:lnTo>
                    <a:pt x="2181692" y="1567971"/>
                  </a:lnTo>
                  <a:lnTo>
                    <a:pt x="2211455" y="1531144"/>
                  </a:lnTo>
                  <a:lnTo>
                    <a:pt x="2239954" y="1493387"/>
                  </a:lnTo>
                  <a:lnTo>
                    <a:pt x="2267184" y="1454715"/>
                  </a:lnTo>
                  <a:lnTo>
                    <a:pt x="2293138" y="1415143"/>
                  </a:lnTo>
                  <a:lnTo>
                    <a:pt x="2317808" y="1374684"/>
                  </a:lnTo>
                  <a:lnTo>
                    <a:pt x="2341188" y="1333354"/>
                  </a:lnTo>
                  <a:lnTo>
                    <a:pt x="2363272" y="1291167"/>
                  </a:lnTo>
                  <a:lnTo>
                    <a:pt x="2384053" y="1248138"/>
                  </a:lnTo>
                  <a:lnTo>
                    <a:pt x="2403523" y="1204281"/>
                  </a:lnTo>
                  <a:lnTo>
                    <a:pt x="2421676" y="1159612"/>
                  </a:lnTo>
                  <a:lnTo>
                    <a:pt x="2438506" y="1114144"/>
                  </a:lnTo>
                  <a:lnTo>
                    <a:pt x="2454742" y="1065243"/>
                  </a:lnTo>
                  <a:lnTo>
                    <a:pt x="2469983" y="1016034"/>
                  </a:lnTo>
                  <a:lnTo>
                    <a:pt x="2484224" y="966533"/>
                  </a:lnTo>
                  <a:lnTo>
                    <a:pt x="2497462" y="916754"/>
                  </a:lnTo>
                  <a:lnTo>
                    <a:pt x="2509693" y="866713"/>
                  </a:lnTo>
                  <a:lnTo>
                    <a:pt x="2520912" y="816425"/>
                  </a:lnTo>
                  <a:lnTo>
                    <a:pt x="204061" y="0"/>
                  </a:lnTo>
                  <a:close/>
                </a:path>
              </a:pathLst>
            </a:custGeom>
            <a:solidFill>
              <a:srgbClr val="003B5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2503" y="8400112"/>
              <a:ext cx="2337435" cy="1287780"/>
            </a:xfrm>
            <a:custGeom>
              <a:avLst/>
              <a:gdLst/>
              <a:ahLst/>
              <a:cxnLst/>
              <a:rect l="l" t="t" r="r" b="b"/>
              <a:pathLst>
                <a:path w="2337435" h="1287779">
                  <a:moveTo>
                    <a:pt x="442248" y="0"/>
                  </a:moveTo>
                  <a:lnTo>
                    <a:pt x="391406" y="35965"/>
                  </a:lnTo>
                  <a:lnTo>
                    <a:pt x="331598" y="79773"/>
                  </a:lnTo>
                  <a:lnTo>
                    <a:pt x="298896" y="105746"/>
                  </a:lnTo>
                  <a:lnTo>
                    <a:pt x="264632" y="135034"/>
                  </a:lnTo>
                  <a:lnTo>
                    <a:pt x="229030" y="168090"/>
                  </a:lnTo>
                  <a:lnTo>
                    <a:pt x="192317" y="205363"/>
                  </a:lnTo>
                  <a:lnTo>
                    <a:pt x="154720" y="247307"/>
                  </a:lnTo>
                  <a:lnTo>
                    <a:pt x="116463" y="294372"/>
                  </a:lnTo>
                  <a:lnTo>
                    <a:pt x="77773" y="347010"/>
                  </a:lnTo>
                  <a:lnTo>
                    <a:pt x="38877" y="405673"/>
                  </a:lnTo>
                  <a:lnTo>
                    <a:pt x="0" y="470812"/>
                  </a:lnTo>
                  <a:lnTo>
                    <a:pt x="2316871" y="1287374"/>
                  </a:lnTo>
                  <a:lnTo>
                    <a:pt x="2327414" y="1212203"/>
                  </a:lnTo>
                  <a:lnTo>
                    <a:pt x="2333911" y="1142028"/>
                  </a:lnTo>
                  <a:lnTo>
                    <a:pt x="2336816" y="1076645"/>
                  </a:lnTo>
                  <a:lnTo>
                    <a:pt x="2336584" y="1015852"/>
                  </a:lnTo>
                  <a:lnTo>
                    <a:pt x="2333667" y="959445"/>
                  </a:lnTo>
                  <a:lnTo>
                    <a:pt x="2328521" y="907222"/>
                  </a:lnTo>
                  <a:lnTo>
                    <a:pt x="2321599" y="858979"/>
                  </a:lnTo>
                  <a:lnTo>
                    <a:pt x="2313355" y="814512"/>
                  </a:lnTo>
                  <a:lnTo>
                    <a:pt x="2304244" y="773620"/>
                  </a:lnTo>
                  <a:lnTo>
                    <a:pt x="2294719" y="736099"/>
                  </a:lnTo>
                  <a:lnTo>
                    <a:pt x="2268192" y="641729"/>
                  </a:lnTo>
                  <a:lnTo>
                    <a:pt x="2235174" y="651081"/>
                  </a:lnTo>
                  <a:lnTo>
                    <a:pt x="2198718" y="658649"/>
                  </a:lnTo>
                  <a:lnTo>
                    <a:pt x="2158876" y="664066"/>
                  </a:lnTo>
                  <a:lnTo>
                    <a:pt x="2115697" y="666963"/>
                  </a:lnTo>
                  <a:lnTo>
                    <a:pt x="2069231" y="666971"/>
                  </a:lnTo>
                  <a:lnTo>
                    <a:pt x="2019527" y="663724"/>
                  </a:lnTo>
                  <a:lnTo>
                    <a:pt x="1966635" y="656852"/>
                  </a:lnTo>
                  <a:lnTo>
                    <a:pt x="1910604" y="645987"/>
                  </a:lnTo>
                  <a:lnTo>
                    <a:pt x="1851485" y="630762"/>
                  </a:lnTo>
                  <a:lnTo>
                    <a:pt x="1789327" y="610808"/>
                  </a:lnTo>
                  <a:lnTo>
                    <a:pt x="1742905" y="593239"/>
                  </a:lnTo>
                  <a:lnTo>
                    <a:pt x="1697792" y="573020"/>
                  </a:lnTo>
                  <a:lnTo>
                    <a:pt x="1654090" y="550230"/>
                  </a:lnTo>
                  <a:lnTo>
                    <a:pt x="1611903" y="524949"/>
                  </a:lnTo>
                  <a:lnTo>
                    <a:pt x="1571333" y="497257"/>
                  </a:lnTo>
                  <a:lnTo>
                    <a:pt x="1532483" y="467232"/>
                  </a:lnTo>
                  <a:lnTo>
                    <a:pt x="1495457" y="434954"/>
                  </a:lnTo>
                  <a:lnTo>
                    <a:pt x="1460357" y="400502"/>
                  </a:lnTo>
                  <a:lnTo>
                    <a:pt x="1427286" y="363957"/>
                  </a:lnTo>
                  <a:lnTo>
                    <a:pt x="1396347" y="325397"/>
                  </a:lnTo>
                  <a:lnTo>
                    <a:pt x="1367644" y="284902"/>
                  </a:lnTo>
                  <a:lnTo>
                    <a:pt x="1336307" y="293885"/>
                  </a:lnTo>
                  <a:lnTo>
                    <a:pt x="1262226" y="309122"/>
                  </a:lnTo>
                  <a:lnTo>
                    <a:pt x="1219820" y="314435"/>
                  </a:lnTo>
                  <a:lnTo>
                    <a:pt x="1174065" y="317586"/>
                  </a:lnTo>
                  <a:lnTo>
                    <a:pt x="1125129" y="318104"/>
                  </a:lnTo>
                  <a:lnTo>
                    <a:pt x="1073182" y="315520"/>
                  </a:lnTo>
                  <a:lnTo>
                    <a:pt x="1018394" y="309363"/>
                  </a:lnTo>
                  <a:lnTo>
                    <a:pt x="960933" y="299166"/>
                  </a:lnTo>
                  <a:lnTo>
                    <a:pt x="900971" y="284456"/>
                  </a:lnTo>
                  <a:lnTo>
                    <a:pt x="838676" y="264766"/>
                  </a:lnTo>
                  <a:lnTo>
                    <a:pt x="777631" y="241638"/>
                  </a:lnTo>
                  <a:lnTo>
                    <a:pt x="721723" y="217286"/>
                  </a:lnTo>
                  <a:lnTo>
                    <a:pt x="670809" y="191891"/>
                  </a:lnTo>
                  <a:lnTo>
                    <a:pt x="624747" y="165632"/>
                  </a:lnTo>
                  <a:lnTo>
                    <a:pt x="583393" y="138689"/>
                  </a:lnTo>
                  <a:lnTo>
                    <a:pt x="546604" y="111241"/>
                  </a:lnTo>
                  <a:lnTo>
                    <a:pt x="514238" y="83469"/>
                  </a:lnTo>
                  <a:lnTo>
                    <a:pt x="486152" y="55551"/>
                  </a:lnTo>
                  <a:lnTo>
                    <a:pt x="462203" y="27668"/>
                  </a:lnTo>
                  <a:lnTo>
                    <a:pt x="442248" y="0"/>
                  </a:lnTo>
                  <a:close/>
                </a:path>
              </a:pathLst>
            </a:custGeom>
            <a:solidFill>
              <a:srgbClr val="FF2A36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C54CF418-D205-48CC-8C8C-2F061997AD74}"/>
              </a:ext>
            </a:extLst>
          </p:cNvPr>
          <p:cNvSpPr txBox="1">
            <a:spLocks/>
          </p:cNvSpPr>
          <p:nvPr/>
        </p:nvSpPr>
        <p:spPr>
          <a:xfrm>
            <a:off x="1767350" y="-466090"/>
            <a:ext cx="9170034" cy="2234565"/>
          </a:xfrm>
          <a:prstGeom prst="rect">
            <a:avLst/>
          </a:prstGeom>
        </p:spPr>
        <p:txBody>
          <a:bodyPr vert="horz" wrap="square" lIns="0" tIns="1114682" rIns="0" bIns="0" rtlCol="0">
            <a:noAutofit/>
          </a:bodyPr>
          <a:lstStyle>
            <a:lvl1pPr>
              <a:defRPr sz="7400" b="1" i="0">
                <a:solidFill>
                  <a:srgbClr val="00385F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rtl="0">
              <a:lnSpc>
                <a:spcPct val="90000"/>
              </a:lnSpc>
              <a:spcBef>
                <a:spcPts val="120"/>
              </a:spcBef>
            </a:pPr>
            <a:r>
              <a:rPr lang="es-us" spc="300" dirty="0"/>
              <a:t>Sanciones por DUI (AL)</a:t>
            </a:r>
            <a:endParaRPr lang="en-US" spc="300" dirty="0"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A190C053-BF4A-425C-BB36-8C406D2E2C8F}"/>
              </a:ext>
            </a:extLst>
          </p:cNvPr>
          <p:cNvSpPr txBox="1"/>
          <p:nvPr/>
        </p:nvSpPr>
        <p:spPr>
          <a:xfrm>
            <a:off x="1741950" y="3598855"/>
            <a:ext cx="10425218" cy="5240020"/>
          </a:xfrm>
          <a:prstGeom prst="rect">
            <a:avLst/>
          </a:prstGeom>
        </p:spPr>
        <p:txBody>
          <a:bodyPr vert="horz" wrap="square" lIns="0" tIns="69215" rIns="0" bIns="0" rtlCol="0">
            <a:noAutofit/>
          </a:bodyPr>
          <a:lstStyle/>
          <a:p>
            <a:pPr marL="2377440" marR="30480" indent="-2286000" rtl="0">
              <a:lnSpc>
                <a:spcPts val="5110"/>
              </a:lnSpc>
              <a:spcBef>
                <a:spcPts val="545"/>
              </a:spcBef>
            </a:pPr>
            <a:r>
              <a:rPr lang="es-us" sz="4000" dirty="0">
                <a:solidFill>
                  <a:srgbClr val="00385F"/>
                </a:solidFill>
                <a:latin typeface="Arial Black"/>
                <a:cs typeface="Arial Black"/>
              </a:rPr>
              <a:t>Primera infracción por</a:t>
            </a:r>
            <a:r>
              <a:rPr lang="es-us" sz="4000" baseline="31446" dirty="0">
                <a:solidFill>
                  <a:srgbClr val="00385F"/>
                </a:solidFill>
                <a:latin typeface="Arial Black"/>
                <a:cs typeface="Arial Black"/>
              </a:rPr>
              <a:t> </a:t>
            </a:r>
            <a:r>
              <a:rPr lang="es-us" sz="4000" dirty="0">
                <a:solidFill>
                  <a:srgbClr val="00385F"/>
                </a:solidFill>
                <a:latin typeface="Arial Black"/>
                <a:cs typeface="Arial Black"/>
              </a:rPr>
              <a:t>DUI: </a:t>
            </a:r>
            <a:r>
              <a:rPr lang="es-us" sz="4000" dirty="0">
                <a:solidFill>
                  <a:srgbClr val="0038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multa de hasta $2,100 y suspensión de la licencia por 90 días.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77440" marR="887094" indent="-2286000" rtl="0">
              <a:lnSpc>
                <a:spcPts val="5110"/>
              </a:lnSpc>
              <a:spcBef>
                <a:spcPts val="1800"/>
              </a:spcBef>
            </a:pPr>
            <a:r>
              <a:rPr lang="es-us" sz="4000" dirty="0">
                <a:solidFill>
                  <a:srgbClr val="00385F"/>
                </a:solidFill>
                <a:latin typeface="Arial Black"/>
                <a:cs typeface="Arial Black"/>
              </a:rPr>
              <a:t>Segunda</a:t>
            </a:r>
            <a:r>
              <a:rPr lang="en-us" sz="4000" baseline="30000" dirty="0">
                <a:solidFill>
                  <a:srgbClr val="00385F"/>
                </a:solidFill>
                <a:latin typeface="Arial Black"/>
                <a:cs typeface="Arial Black"/>
              </a:rPr>
              <a:t> </a:t>
            </a:r>
            <a:r>
              <a:rPr lang="en-us" sz="4000" dirty="0" err="1">
                <a:solidFill>
                  <a:srgbClr val="00385F"/>
                </a:solidFill>
                <a:latin typeface="Arial Black"/>
                <a:cs typeface="Arial Black"/>
              </a:rPr>
              <a:t>infracción</a:t>
            </a:r>
            <a:r>
              <a:rPr lang="en-us" sz="4000" dirty="0">
                <a:solidFill>
                  <a:srgbClr val="00385F"/>
                </a:solidFill>
                <a:latin typeface="Arial Black"/>
                <a:cs typeface="Arial Black"/>
              </a:rPr>
              <a:t> por</a:t>
            </a:r>
            <a:r>
              <a:rPr lang="es-us" sz="4000" baseline="31446" dirty="0">
                <a:solidFill>
                  <a:srgbClr val="00385F"/>
                </a:solidFill>
                <a:latin typeface="Arial Black"/>
                <a:cs typeface="Arial Black"/>
              </a:rPr>
              <a:t> </a:t>
            </a:r>
            <a:r>
              <a:rPr lang="es-us" sz="4000" dirty="0">
                <a:solidFill>
                  <a:srgbClr val="00385F"/>
                </a:solidFill>
                <a:latin typeface="Arial Black"/>
                <a:cs typeface="Arial Black"/>
              </a:rPr>
              <a:t>DUI: </a:t>
            </a:r>
            <a:r>
              <a:rPr lang="es-us" sz="4000" dirty="0">
                <a:solidFill>
                  <a:srgbClr val="0038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cárcel obligatoria y revocación de la licencia por un año.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94D6AEF5-F44C-47B3-BE07-393A658B4C72}"/>
              </a:ext>
            </a:extLst>
          </p:cNvPr>
          <p:cNvSpPr/>
          <p:nvPr/>
        </p:nvSpPr>
        <p:spPr>
          <a:xfrm flipV="1">
            <a:off x="1780049" y="2700886"/>
            <a:ext cx="4538201" cy="45719"/>
          </a:xfrm>
          <a:custGeom>
            <a:avLst/>
            <a:gdLst/>
            <a:ahLst/>
            <a:cxnLst/>
            <a:rect l="l" t="t" r="r" b="b"/>
            <a:pathLst>
              <a:path w="9131935">
                <a:moveTo>
                  <a:pt x="0" y="0"/>
                </a:moveTo>
                <a:lnTo>
                  <a:pt x="9131543" y="0"/>
                </a:lnTo>
              </a:path>
            </a:pathLst>
          </a:custGeom>
          <a:ln w="83767">
            <a:solidFill>
              <a:srgbClr val="FFC115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67168" y="0"/>
              <a:ext cx="7936931" cy="10261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7743" y="8203824"/>
              <a:ext cx="2943225" cy="3035300"/>
            </a:xfrm>
            <a:custGeom>
              <a:avLst/>
              <a:gdLst/>
              <a:ahLst/>
              <a:cxnLst/>
              <a:rect l="l" t="t" r="r" b="b"/>
              <a:pathLst>
                <a:path w="2943225" h="3035300">
                  <a:moveTo>
                    <a:pt x="2942666" y="1257300"/>
                  </a:moveTo>
                  <a:lnTo>
                    <a:pt x="2941612" y="1193800"/>
                  </a:lnTo>
                  <a:lnTo>
                    <a:pt x="2938475" y="1143000"/>
                  </a:lnTo>
                  <a:lnTo>
                    <a:pt x="2933585" y="1092200"/>
                  </a:lnTo>
                  <a:lnTo>
                    <a:pt x="2927248" y="1041400"/>
                  </a:lnTo>
                  <a:lnTo>
                    <a:pt x="2919780" y="1003300"/>
                  </a:lnTo>
                  <a:lnTo>
                    <a:pt x="2911513" y="965200"/>
                  </a:lnTo>
                  <a:lnTo>
                    <a:pt x="2902737" y="927100"/>
                  </a:lnTo>
                  <a:lnTo>
                    <a:pt x="2893809" y="889000"/>
                  </a:lnTo>
                  <a:lnTo>
                    <a:pt x="2885008" y="850900"/>
                  </a:lnTo>
                  <a:lnTo>
                    <a:pt x="2880830" y="838200"/>
                  </a:lnTo>
                  <a:lnTo>
                    <a:pt x="2876664" y="825500"/>
                  </a:lnTo>
                  <a:lnTo>
                    <a:pt x="2871470" y="812800"/>
                  </a:lnTo>
                  <a:lnTo>
                    <a:pt x="2869044" y="800100"/>
                  </a:lnTo>
                  <a:lnTo>
                    <a:pt x="2866733" y="787400"/>
                  </a:lnTo>
                  <a:lnTo>
                    <a:pt x="2849575" y="749300"/>
                  </a:lnTo>
                  <a:lnTo>
                    <a:pt x="2823946" y="711200"/>
                  </a:lnTo>
                  <a:lnTo>
                    <a:pt x="2791333" y="685800"/>
                  </a:lnTo>
                  <a:lnTo>
                    <a:pt x="2772257" y="673100"/>
                  </a:lnTo>
                  <a:lnTo>
                    <a:pt x="2753195" y="660400"/>
                  </a:lnTo>
                  <a:lnTo>
                    <a:pt x="2711031" y="647700"/>
                  </a:lnTo>
                  <a:lnTo>
                    <a:pt x="2611259" y="647700"/>
                  </a:lnTo>
                  <a:lnTo>
                    <a:pt x="2588628" y="660400"/>
                  </a:lnTo>
                  <a:lnTo>
                    <a:pt x="2556751" y="660400"/>
                  </a:lnTo>
                  <a:lnTo>
                    <a:pt x="2515679" y="673100"/>
                  </a:lnTo>
                  <a:lnTo>
                    <a:pt x="2465476" y="673100"/>
                  </a:lnTo>
                  <a:lnTo>
                    <a:pt x="2406231" y="660400"/>
                  </a:lnTo>
                  <a:lnTo>
                    <a:pt x="2337981" y="647700"/>
                  </a:lnTo>
                  <a:lnTo>
                    <a:pt x="2260828" y="622300"/>
                  </a:lnTo>
                  <a:lnTo>
                    <a:pt x="2212378" y="609600"/>
                  </a:lnTo>
                  <a:lnTo>
                    <a:pt x="2165870" y="584200"/>
                  </a:lnTo>
                  <a:lnTo>
                    <a:pt x="2121522" y="558800"/>
                  </a:lnTo>
                  <a:lnTo>
                    <a:pt x="2079536" y="520700"/>
                  </a:lnTo>
                  <a:lnTo>
                    <a:pt x="2040115" y="495300"/>
                  </a:lnTo>
                  <a:lnTo>
                    <a:pt x="2027897" y="482600"/>
                  </a:lnTo>
                  <a:lnTo>
                    <a:pt x="2003463" y="457200"/>
                  </a:lnTo>
                  <a:lnTo>
                    <a:pt x="1969795" y="419100"/>
                  </a:lnTo>
                  <a:lnTo>
                    <a:pt x="1939315" y="381000"/>
                  </a:lnTo>
                  <a:lnTo>
                    <a:pt x="1904847" y="330200"/>
                  </a:lnTo>
                  <a:lnTo>
                    <a:pt x="1883664" y="317500"/>
                  </a:lnTo>
                  <a:lnTo>
                    <a:pt x="1862493" y="304800"/>
                  </a:lnTo>
                  <a:lnTo>
                    <a:pt x="1814664" y="292100"/>
                  </a:lnTo>
                  <a:lnTo>
                    <a:pt x="1712302" y="292100"/>
                  </a:lnTo>
                  <a:lnTo>
                    <a:pt x="1682813" y="304800"/>
                  </a:lnTo>
                  <a:lnTo>
                    <a:pt x="1646669" y="317500"/>
                  </a:lnTo>
                  <a:lnTo>
                    <a:pt x="1442694" y="317500"/>
                  </a:lnTo>
                  <a:lnTo>
                    <a:pt x="1378699" y="304800"/>
                  </a:lnTo>
                  <a:lnTo>
                    <a:pt x="1310220" y="279400"/>
                  </a:lnTo>
                  <a:lnTo>
                    <a:pt x="1230757" y="241300"/>
                  </a:lnTo>
                  <a:lnTo>
                    <a:pt x="1166152" y="215900"/>
                  </a:lnTo>
                  <a:lnTo>
                    <a:pt x="1140561" y="203200"/>
                  </a:lnTo>
                  <a:lnTo>
                    <a:pt x="1114971" y="190500"/>
                  </a:lnTo>
                  <a:lnTo>
                    <a:pt x="1075728" y="152400"/>
                  </a:lnTo>
                  <a:lnTo>
                    <a:pt x="1046962" y="127000"/>
                  </a:lnTo>
                  <a:lnTo>
                    <a:pt x="1027201" y="114300"/>
                  </a:lnTo>
                  <a:lnTo>
                    <a:pt x="1014996" y="88900"/>
                  </a:lnTo>
                  <a:lnTo>
                    <a:pt x="984618" y="50800"/>
                  </a:lnTo>
                  <a:lnTo>
                    <a:pt x="947648" y="25400"/>
                  </a:lnTo>
                  <a:lnTo>
                    <a:pt x="905891" y="12700"/>
                  </a:lnTo>
                  <a:lnTo>
                    <a:pt x="861123" y="0"/>
                  </a:lnTo>
                  <a:lnTo>
                    <a:pt x="815111" y="0"/>
                  </a:lnTo>
                  <a:lnTo>
                    <a:pt x="769581" y="12700"/>
                  </a:lnTo>
                  <a:lnTo>
                    <a:pt x="758977" y="25400"/>
                  </a:lnTo>
                  <a:lnTo>
                    <a:pt x="748677" y="25400"/>
                  </a:lnTo>
                  <a:lnTo>
                    <a:pt x="738708" y="38100"/>
                  </a:lnTo>
                  <a:lnTo>
                    <a:pt x="729107" y="38100"/>
                  </a:lnTo>
                  <a:lnTo>
                    <a:pt x="721868" y="50800"/>
                  </a:lnTo>
                  <a:lnTo>
                    <a:pt x="714349" y="50800"/>
                  </a:lnTo>
                  <a:lnTo>
                    <a:pt x="673658" y="76200"/>
                  </a:lnTo>
                  <a:lnTo>
                    <a:pt x="646785" y="101600"/>
                  </a:lnTo>
                  <a:lnTo>
                    <a:pt x="618007" y="114300"/>
                  </a:lnTo>
                  <a:lnTo>
                    <a:pt x="587527" y="139700"/>
                  </a:lnTo>
                  <a:lnTo>
                    <a:pt x="555510" y="165100"/>
                  </a:lnTo>
                  <a:lnTo>
                    <a:pt x="522173" y="203200"/>
                  </a:lnTo>
                  <a:lnTo>
                    <a:pt x="487692" y="228600"/>
                  </a:lnTo>
                  <a:lnTo>
                    <a:pt x="452247" y="266700"/>
                  </a:lnTo>
                  <a:lnTo>
                    <a:pt x="416039" y="304800"/>
                  </a:lnTo>
                  <a:lnTo>
                    <a:pt x="379260" y="355600"/>
                  </a:lnTo>
                  <a:lnTo>
                    <a:pt x="267296" y="508000"/>
                  </a:lnTo>
                  <a:lnTo>
                    <a:pt x="230073" y="571500"/>
                  </a:lnTo>
                  <a:lnTo>
                    <a:pt x="228079" y="584200"/>
                  </a:lnTo>
                  <a:lnTo>
                    <a:pt x="224548" y="584200"/>
                  </a:lnTo>
                  <a:lnTo>
                    <a:pt x="203390" y="622300"/>
                  </a:lnTo>
                  <a:lnTo>
                    <a:pt x="182968" y="673100"/>
                  </a:lnTo>
                  <a:lnTo>
                    <a:pt x="163322" y="711200"/>
                  </a:lnTo>
                  <a:lnTo>
                    <a:pt x="144411" y="762000"/>
                  </a:lnTo>
                  <a:lnTo>
                    <a:pt x="126276" y="800100"/>
                  </a:lnTo>
                  <a:lnTo>
                    <a:pt x="108902" y="850900"/>
                  </a:lnTo>
                  <a:lnTo>
                    <a:pt x="92303" y="889000"/>
                  </a:lnTo>
                  <a:lnTo>
                    <a:pt x="77000" y="939800"/>
                  </a:lnTo>
                  <a:lnTo>
                    <a:pt x="63080" y="977900"/>
                  </a:lnTo>
                  <a:lnTo>
                    <a:pt x="50546" y="1028700"/>
                  </a:lnTo>
                  <a:lnTo>
                    <a:pt x="39408" y="1079500"/>
                  </a:lnTo>
                  <a:lnTo>
                    <a:pt x="29641" y="1117600"/>
                  </a:lnTo>
                  <a:lnTo>
                    <a:pt x="21272" y="1168400"/>
                  </a:lnTo>
                  <a:lnTo>
                    <a:pt x="14274" y="1219200"/>
                  </a:lnTo>
                  <a:lnTo>
                    <a:pt x="8661" y="1257300"/>
                  </a:lnTo>
                  <a:lnTo>
                    <a:pt x="4432" y="1308100"/>
                  </a:lnTo>
                  <a:lnTo>
                    <a:pt x="1574" y="1346200"/>
                  </a:lnTo>
                  <a:lnTo>
                    <a:pt x="101" y="1397000"/>
                  </a:lnTo>
                  <a:lnTo>
                    <a:pt x="0" y="1447800"/>
                  </a:lnTo>
                  <a:lnTo>
                    <a:pt x="1270" y="1485900"/>
                  </a:lnTo>
                  <a:lnTo>
                    <a:pt x="3911" y="1536700"/>
                  </a:lnTo>
                  <a:lnTo>
                    <a:pt x="7937" y="1587500"/>
                  </a:lnTo>
                  <a:lnTo>
                    <a:pt x="13322" y="1625600"/>
                  </a:lnTo>
                  <a:lnTo>
                    <a:pt x="20078" y="1676400"/>
                  </a:lnTo>
                  <a:lnTo>
                    <a:pt x="28194" y="1727200"/>
                  </a:lnTo>
                  <a:lnTo>
                    <a:pt x="37680" y="1765300"/>
                  </a:lnTo>
                  <a:lnTo>
                    <a:pt x="48539" y="1816100"/>
                  </a:lnTo>
                  <a:lnTo>
                    <a:pt x="60756" y="1866900"/>
                  </a:lnTo>
                  <a:lnTo>
                    <a:pt x="74333" y="1905000"/>
                  </a:lnTo>
                  <a:lnTo>
                    <a:pt x="89268" y="1955800"/>
                  </a:lnTo>
                  <a:lnTo>
                    <a:pt x="105562" y="2006600"/>
                  </a:lnTo>
                  <a:lnTo>
                    <a:pt x="123228" y="2044700"/>
                  </a:lnTo>
                  <a:lnTo>
                    <a:pt x="142240" y="2095500"/>
                  </a:lnTo>
                  <a:lnTo>
                    <a:pt x="162598" y="2146300"/>
                  </a:lnTo>
                  <a:lnTo>
                    <a:pt x="184315" y="2184400"/>
                  </a:lnTo>
                  <a:lnTo>
                    <a:pt x="207391" y="2235200"/>
                  </a:lnTo>
                  <a:lnTo>
                    <a:pt x="231813" y="2273300"/>
                  </a:lnTo>
                  <a:lnTo>
                    <a:pt x="257581" y="2324100"/>
                  </a:lnTo>
                  <a:lnTo>
                    <a:pt x="284708" y="2362200"/>
                  </a:lnTo>
                  <a:lnTo>
                    <a:pt x="313169" y="2413000"/>
                  </a:lnTo>
                  <a:lnTo>
                    <a:pt x="341515" y="2451100"/>
                  </a:lnTo>
                  <a:lnTo>
                    <a:pt x="370611" y="2501900"/>
                  </a:lnTo>
                  <a:lnTo>
                    <a:pt x="400469" y="2540000"/>
                  </a:lnTo>
                  <a:lnTo>
                    <a:pt x="431063" y="2578100"/>
                  </a:lnTo>
                  <a:lnTo>
                    <a:pt x="462394" y="2616200"/>
                  </a:lnTo>
                  <a:lnTo>
                    <a:pt x="494449" y="2667000"/>
                  </a:lnTo>
                  <a:lnTo>
                    <a:pt x="527227" y="2705100"/>
                  </a:lnTo>
                  <a:lnTo>
                    <a:pt x="560717" y="2743200"/>
                  </a:lnTo>
                  <a:lnTo>
                    <a:pt x="594906" y="2781300"/>
                  </a:lnTo>
                  <a:lnTo>
                    <a:pt x="629780" y="2819400"/>
                  </a:lnTo>
                  <a:lnTo>
                    <a:pt x="665340" y="2857500"/>
                  </a:lnTo>
                  <a:lnTo>
                    <a:pt x="701586" y="2895600"/>
                  </a:lnTo>
                  <a:lnTo>
                    <a:pt x="738492" y="2921000"/>
                  </a:lnTo>
                  <a:lnTo>
                    <a:pt x="776058" y="2959100"/>
                  </a:lnTo>
                  <a:lnTo>
                    <a:pt x="814273" y="2997200"/>
                  </a:lnTo>
                  <a:lnTo>
                    <a:pt x="843546" y="3009900"/>
                  </a:lnTo>
                  <a:lnTo>
                    <a:pt x="875741" y="3035300"/>
                  </a:lnTo>
                  <a:lnTo>
                    <a:pt x="1150239" y="3035300"/>
                  </a:lnTo>
                  <a:lnTo>
                    <a:pt x="1201140" y="3022600"/>
                  </a:lnTo>
                  <a:lnTo>
                    <a:pt x="1251927" y="3022600"/>
                  </a:lnTo>
                  <a:lnTo>
                    <a:pt x="1302575" y="3009900"/>
                  </a:lnTo>
                  <a:lnTo>
                    <a:pt x="1353058" y="3009900"/>
                  </a:lnTo>
                  <a:lnTo>
                    <a:pt x="1700936" y="2921000"/>
                  </a:lnTo>
                  <a:lnTo>
                    <a:pt x="1819859" y="2882900"/>
                  </a:lnTo>
                  <a:lnTo>
                    <a:pt x="1858352" y="2857500"/>
                  </a:lnTo>
                  <a:lnTo>
                    <a:pt x="1906714" y="2844800"/>
                  </a:lnTo>
                  <a:lnTo>
                    <a:pt x="1954085" y="2819400"/>
                  </a:lnTo>
                  <a:lnTo>
                    <a:pt x="2000478" y="2794000"/>
                  </a:lnTo>
                  <a:lnTo>
                    <a:pt x="2045868" y="2768600"/>
                  </a:lnTo>
                  <a:lnTo>
                    <a:pt x="2090242" y="2743200"/>
                  </a:lnTo>
                  <a:lnTo>
                    <a:pt x="2133587" y="2717800"/>
                  </a:lnTo>
                  <a:lnTo>
                    <a:pt x="2175916" y="2692400"/>
                  </a:lnTo>
                  <a:lnTo>
                    <a:pt x="2217204" y="2667000"/>
                  </a:lnTo>
                  <a:lnTo>
                    <a:pt x="2257437" y="2628900"/>
                  </a:lnTo>
                  <a:lnTo>
                    <a:pt x="2296630" y="2603500"/>
                  </a:lnTo>
                  <a:lnTo>
                    <a:pt x="2334742" y="2578100"/>
                  </a:lnTo>
                  <a:lnTo>
                    <a:pt x="2371788" y="2540000"/>
                  </a:lnTo>
                  <a:lnTo>
                    <a:pt x="2407755" y="2501900"/>
                  </a:lnTo>
                  <a:lnTo>
                    <a:pt x="2442629" y="2476500"/>
                  </a:lnTo>
                  <a:lnTo>
                    <a:pt x="2476398" y="2438400"/>
                  </a:lnTo>
                  <a:lnTo>
                    <a:pt x="2509062" y="2400300"/>
                  </a:lnTo>
                  <a:lnTo>
                    <a:pt x="2540597" y="2362200"/>
                  </a:lnTo>
                  <a:lnTo>
                    <a:pt x="2571013" y="2324100"/>
                  </a:lnTo>
                  <a:lnTo>
                    <a:pt x="2600299" y="2286000"/>
                  </a:lnTo>
                  <a:lnTo>
                    <a:pt x="2628430" y="2247900"/>
                  </a:lnTo>
                  <a:lnTo>
                    <a:pt x="2655405" y="2209800"/>
                  </a:lnTo>
                  <a:lnTo>
                    <a:pt x="2681224" y="2171700"/>
                  </a:lnTo>
                  <a:lnTo>
                    <a:pt x="2705862" y="2120900"/>
                  </a:lnTo>
                  <a:lnTo>
                    <a:pt x="2729331" y="2082800"/>
                  </a:lnTo>
                  <a:lnTo>
                    <a:pt x="2751607" y="2044700"/>
                  </a:lnTo>
                  <a:lnTo>
                    <a:pt x="2772676" y="1993900"/>
                  </a:lnTo>
                  <a:lnTo>
                    <a:pt x="2792539" y="1943100"/>
                  </a:lnTo>
                  <a:lnTo>
                    <a:pt x="2811183" y="1905000"/>
                  </a:lnTo>
                  <a:lnTo>
                    <a:pt x="2828607" y="1854200"/>
                  </a:lnTo>
                  <a:lnTo>
                    <a:pt x="2843720" y="1803400"/>
                  </a:lnTo>
                  <a:lnTo>
                    <a:pt x="2858033" y="1765300"/>
                  </a:lnTo>
                  <a:lnTo>
                    <a:pt x="2871546" y="1714500"/>
                  </a:lnTo>
                  <a:lnTo>
                    <a:pt x="2884271" y="1676400"/>
                  </a:lnTo>
                  <a:lnTo>
                    <a:pt x="2896171" y="1625600"/>
                  </a:lnTo>
                  <a:lnTo>
                    <a:pt x="2907271" y="1574800"/>
                  </a:lnTo>
                  <a:lnTo>
                    <a:pt x="2917558" y="1536700"/>
                  </a:lnTo>
                  <a:lnTo>
                    <a:pt x="2918434" y="1524000"/>
                  </a:lnTo>
                  <a:lnTo>
                    <a:pt x="2919806" y="1524000"/>
                  </a:lnTo>
                  <a:lnTo>
                    <a:pt x="2930220" y="1447800"/>
                  </a:lnTo>
                  <a:lnTo>
                    <a:pt x="2937294" y="1384300"/>
                  </a:lnTo>
                  <a:lnTo>
                    <a:pt x="2941332" y="1320800"/>
                  </a:lnTo>
                  <a:lnTo>
                    <a:pt x="2942666" y="1257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8535" y="8870967"/>
              <a:ext cx="2520950" cy="2167890"/>
            </a:xfrm>
            <a:custGeom>
              <a:avLst/>
              <a:gdLst/>
              <a:ahLst/>
              <a:cxnLst/>
              <a:rect l="l" t="t" r="r" b="b"/>
              <a:pathLst>
                <a:path w="2520950" h="2167890">
                  <a:moveTo>
                    <a:pt x="204061" y="0"/>
                  </a:moveTo>
                  <a:lnTo>
                    <a:pt x="181161" y="46518"/>
                  </a:lnTo>
                  <a:lnTo>
                    <a:pt x="159208" y="93481"/>
                  </a:lnTo>
                  <a:lnTo>
                    <a:pt x="138207" y="140872"/>
                  </a:lnTo>
                  <a:lnTo>
                    <a:pt x="118164" y="188677"/>
                  </a:lnTo>
                  <a:lnTo>
                    <a:pt x="99085" y="236880"/>
                  </a:lnTo>
                  <a:lnTo>
                    <a:pt x="80975" y="285467"/>
                  </a:lnTo>
                  <a:lnTo>
                    <a:pt x="65857" y="330669"/>
                  </a:lnTo>
                  <a:lnTo>
                    <a:pt x="52293" y="376043"/>
                  </a:lnTo>
                  <a:lnTo>
                    <a:pt x="40286" y="421580"/>
                  </a:lnTo>
                  <a:lnTo>
                    <a:pt x="29838" y="467270"/>
                  </a:lnTo>
                  <a:lnTo>
                    <a:pt x="20952" y="513104"/>
                  </a:lnTo>
                  <a:lnTo>
                    <a:pt x="13628" y="559073"/>
                  </a:lnTo>
                  <a:lnTo>
                    <a:pt x="7869" y="605165"/>
                  </a:lnTo>
                  <a:lnTo>
                    <a:pt x="3676" y="651373"/>
                  </a:lnTo>
                  <a:lnTo>
                    <a:pt x="1053" y="697685"/>
                  </a:lnTo>
                  <a:lnTo>
                    <a:pt x="0" y="744093"/>
                  </a:lnTo>
                  <a:lnTo>
                    <a:pt x="519" y="790587"/>
                  </a:lnTo>
                  <a:lnTo>
                    <a:pt x="2613" y="837156"/>
                  </a:lnTo>
                  <a:lnTo>
                    <a:pt x="6283" y="883792"/>
                  </a:lnTo>
                  <a:lnTo>
                    <a:pt x="11532" y="930485"/>
                  </a:lnTo>
                  <a:lnTo>
                    <a:pt x="18360" y="977225"/>
                  </a:lnTo>
                  <a:lnTo>
                    <a:pt x="26771" y="1024003"/>
                  </a:lnTo>
                  <a:lnTo>
                    <a:pt x="36767" y="1070808"/>
                  </a:lnTo>
                  <a:lnTo>
                    <a:pt x="48348" y="1117631"/>
                  </a:lnTo>
                  <a:lnTo>
                    <a:pt x="61517" y="1164463"/>
                  </a:lnTo>
                  <a:lnTo>
                    <a:pt x="76276" y="1211294"/>
                  </a:lnTo>
                  <a:lnTo>
                    <a:pt x="92626" y="1258114"/>
                  </a:lnTo>
                  <a:lnTo>
                    <a:pt x="110571" y="1304913"/>
                  </a:lnTo>
                  <a:lnTo>
                    <a:pt x="130111" y="1351682"/>
                  </a:lnTo>
                  <a:lnTo>
                    <a:pt x="151249" y="1398412"/>
                  </a:lnTo>
                  <a:lnTo>
                    <a:pt x="173986" y="1445091"/>
                  </a:lnTo>
                  <a:lnTo>
                    <a:pt x="198325" y="1491712"/>
                  </a:lnTo>
                  <a:lnTo>
                    <a:pt x="224267" y="1538264"/>
                  </a:lnTo>
                  <a:lnTo>
                    <a:pt x="251815" y="1584737"/>
                  </a:lnTo>
                  <a:lnTo>
                    <a:pt x="280969" y="1631123"/>
                  </a:lnTo>
                  <a:lnTo>
                    <a:pt x="319908" y="1689421"/>
                  </a:lnTo>
                  <a:lnTo>
                    <a:pt x="359386" y="1745127"/>
                  </a:lnTo>
                  <a:lnTo>
                    <a:pt x="399039" y="1798121"/>
                  </a:lnTo>
                  <a:lnTo>
                    <a:pt x="438505" y="1848280"/>
                  </a:lnTo>
                  <a:lnTo>
                    <a:pt x="477421" y="1895485"/>
                  </a:lnTo>
                  <a:lnTo>
                    <a:pt x="515421" y="1939615"/>
                  </a:lnTo>
                  <a:lnTo>
                    <a:pt x="552144" y="1980548"/>
                  </a:lnTo>
                  <a:lnTo>
                    <a:pt x="587226" y="2018163"/>
                  </a:lnTo>
                  <a:lnTo>
                    <a:pt x="620304" y="2052341"/>
                  </a:lnTo>
                  <a:lnTo>
                    <a:pt x="651013" y="2082959"/>
                  </a:lnTo>
                  <a:lnTo>
                    <a:pt x="678991" y="2109897"/>
                  </a:lnTo>
                  <a:lnTo>
                    <a:pt x="725299" y="2152248"/>
                  </a:lnTo>
                  <a:lnTo>
                    <a:pt x="742903" y="2167420"/>
                  </a:lnTo>
                  <a:lnTo>
                    <a:pt x="793421" y="2166306"/>
                  </a:lnTo>
                  <a:lnTo>
                    <a:pt x="843870" y="2164119"/>
                  </a:lnTo>
                  <a:lnTo>
                    <a:pt x="894233" y="2160862"/>
                  </a:lnTo>
                  <a:lnTo>
                    <a:pt x="944492" y="2156537"/>
                  </a:lnTo>
                  <a:lnTo>
                    <a:pt x="994632" y="2151148"/>
                  </a:lnTo>
                  <a:lnTo>
                    <a:pt x="1044634" y="2144696"/>
                  </a:lnTo>
                  <a:lnTo>
                    <a:pt x="1094483" y="2137186"/>
                  </a:lnTo>
                  <a:lnTo>
                    <a:pt x="1144160" y="2128619"/>
                  </a:lnTo>
                  <a:lnTo>
                    <a:pt x="1193651" y="2118998"/>
                  </a:lnTo>
                  <a:lnTo>
                    <a:pt x="1242937" y="2108326"/>
                  </a:lnTo>
                  <a:lnTo>
                    <a:pt x="1292001" y="2096606"/>
                  </a:lnTo>
                  <a:lnTo>
                    <a:pt x="1340828" y="2083840"/>
                  </a:lnTo>
                  <a:lnTo>
                    <a:pt x="1389399" y="2070031"/>
                  </a:lnTo>
                  <a:lnTo>
                    <a:pt x="1437699" y="2055183"/>
                  </a:lnTo>
                  <a:lnTo>
                    <a:pt x="1489040" y="2037593"/>
                  </a:lnTo>
                  <a:lnTo>
                    <a:pt x="1539240" y="2018810"/>
                  </a:lnTo>
                  <a:lnTo>
                    <a:pt x="1588292" y="1998848"/>
                  </a:lnTo>
                  <a:lnTo>
                    <a:pt x="1636188" y="1977724"/>
                  </a:lnTo>
                  <a:lnTo>
                    <a:pt x="1682924" y="1955449"/>
                  </a:lnTo>
                  <a:lnTo>
                    <a:pt x="1728490" y="1932041"/>
                  </a:lnTo>
                  <a:lnTo>
                    <a:pt x="1772881" y="1907513"/>
                  </a:lnTo>
                  <a:lnTo>
                    <a:pt x="1816091" y="1881879"/>
                  </a:lnTo>
                  <a:lnTo>
                    <a:pt x="1858111" y="1855155"/>
                  </a:lnTo>
                  <a:lnTo>
                    <a:pt x="1898937" y="1827355"/>
                  </a:lnTo>
                  <a:lnTo>
                    <a:pt x="1938560" y="1798493"/>
                  </a:lnTo>
                  <a:lnTo>
                    <a:pt x="1976974" y="1768585"/>
                  </a:lnTo>
                  <a:lnTo>
                    <a:pt x="2014172" y="1737644"/>
                  </a:lnTo>
                  <a:lnTo>
                    <a:pt x="2050148" y="1705686"/>
                  </a:lnTo>
                  <a:lnTo>
                    <a:pt x="2084895" y="1672725"/>
                  </a:lnTo>
                  <a:lnTo>
                    <a:pt x="2118406" y="1638776"/>
                  </a:lnTo>
                  <a:lnTo>
                    <a:pt x="2150674" y="1603853"/>
                  </a:lnTo>
                  <a:lnTo>
                    <a:pt x="2181692" y="1567971"/>
                  </a:lnTo>
                  <a:lnTo>
                    <a:pt x="2211455" y="1531144"/>
                  </a:lnTo>
                  <a:lnTo>
                    <a:pt x="2239954" y="1493387"/>
                  </a:lnTo>
                  <a:lnTo>
                    <a:pt x="2267184" y="1454715"/>
                  </a:lnTo>
                  <a:lnTo>
                    <a:pt x="2293138" y="1415143"/>
                  </a:lnTo>
                  <a:lnTo>
                    <a:pt x="2317808" y="1374684"/>
                  </a:lnTo>
                  <a:lnTo>
                    <a:pt x="2341188" y="1333354"/>
                  </a:lnTo>
                  <a:lnTo>
                    <a:pt x="2363272" y="1291167"/>
                  </a:lnTo>
                  <a:lnTo>
                    <a:pt x="2384053" y="1248138"/>
                  </a:lnTo>
                  <a:lnTo>
                    <a:pt x="2403523" y="1204281"/>
                  </a:lnTo>
                  <a:lnTo>
                    <a:pt x="2421676" y="1159612"/>
                  </a:lnTo>
                  <a:lnTo>
                    <a:pt x="2438506" y="1114144"/>
                  </a:lnTo>
                  <a:lnTo>
                    <a:pt x="2454742" y="1065243"/>
                  </a:lnTo>
                  <a:lnTo>
                    <a:pt x="2469983" y="1016034"/>
                  </a:lnTo>
                  <a:lnTo>
                    <a:pt x="2484224" y="966533"/>
                  </a:lnTo>
                  <a:lnTo>
                    <a:pt x="2497462" y="916754"/>
                  </a:lnTo>
                  <a:lnTo>
                    <a:pt x="2509693" y="866713"/>
                  </a:lnTo>
                  <a:lnTo>
                    <a:pt x="2520912" y="816425"/>
                  </a:lnTo>
                  <a:lnTo>
                    <a:pt x="204061" y="0"/>
                  </a:lnTo>
                  <a:close/>
                </a:path>
              </a:pathLst>
            </a:custGeom>
            <a:solidFill>
              <a:srgbClr val="003B5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2503" y="8400112"/>
              <a:ext cx="2337435" cy="1287780"/>
            </a:xfrm>
            <a:custGeom>
              <a:avLst/>
              <a:gdLst/>
              <a:ahLst/>
              <a:cxnLst/>
              <a:rect l="l" t="t" r="r" b="b"/>
              <a:pathLst>
                <a:path w="2337435" h="1287779">
                  <a:moveTo>
                    <a:pt x="442248" y="0"/>
                  </a:moveTo>
                  <a:lnTo>
                    <a:pt x="391406" y="35965"/>
                  </a:lnTo>
                  <a:lnTo>
                    <a:pt x="331598" y="79773"/>
                  </a:lnTo>
                  <a:lnTo>
                    <a:pt x="298896" y="105746"/>
                  </a:lnTo>
                  <a:lnTo>
                    <a:pt x="264632" y="135034"/>
                  </a:lnTo>
                  <a:lnTo>
                    <a:pt x="229030" y="168090"/>
                  </a:lnTo>
                  <a:lnTo>
                    <a:pt x="192317" y="205363"/>
                  </a:lnTo>
                  <a:lnTo>
                    <a:pt x="154720" y="247307"/>
                  </a:lnTo>
                  <a:lnTo>
                    <a:pt x="116463" y="294372"/>
                  </a:lnTo>
                  <a:lnTo>
                    <a:pt x="77773" y="347010"/>
                  </a:lnTo>
                  <a:lnTo>
                    <a:pt x="38877" y="405673"/>
                  </a:lnTo>
                  <a:lnTo>
                    <a:pt x="0" y="470812"/>
                  </a:lnTo>
                  <a:lnTo>
                    <a:pt x="2316871" y="1287374"/>
                  </a:lnTo>
                  <a:lnTo>
                    <a:pt x="2327414" y="1212203"/>
                  </a:lnTo>
                  <a:lnTo>
                    <a:pt x="2333911" y="1142028"/>
                  </a:lnTo>
                  <a:lnTo>
                    <a:pt x="2336816" y="1076645"/>
                  </a:lnTo>
                  <a:lnTo>
                    <a:pt x="2336584" y="1015852"/>
                  </a:lnTo>
                  <a:lnTo>
                    <a:pt x="2333667" y="959445"/>
                  </a:lnTo>
                  <a:lnTo>
                    <a:pt x="2328521" y="907222"/>
                  </a:lnTo>
                  <a:lnTo>
                    <a:pt x="2321599" y="858979"/>
                  </a:lnTo>
                  <a:lnTo>
                    <a:pt x="2313355" y="814512"/>
                  </a:lnTo>
                  <a:lnTo>
                    <a:pt x="2304244" y="773620"/>
                  </a:lnTo>
                  <a:lnTo>
                    <a:pt x="2294719" y="736099"/>
                  </a:lnTo>
                  <a:lnTo>
                    <a:pt x="2268192" y="641729"/>
                  </a:lnTo>
                  <a:lnTo>
                    <a:pt x="2235174" y="651081"/>
                  </a:lnTo>
                  <a:lnTo>
                    <a:pt x="2198718" y="658649"/>
                  </a:lnTo>
                  <a:lnTo>
                    <a:pt x="2158876" y="664066"/>
                  </a:lnTo>
                  <a:lnTo>
                    <a:pt x="2115697" y="666963"/>
                  </a:lnTo>
                  <a:lnTo>
                    <a:pt x="2069231" y="666971"/>
                  </a:lnTo>
                  <a:lnTo>
                    <a:pt x="2019527" y="663724"/>
                  </a:lnTo>
                  <a:lnTo>
                    <a:pt x="1966635" y="656852"/>
                  </a:lnTo>
                  <a:lnTo>
                    <a:pt x="1910604" y="645987"/>
                  </a:lnTo>
                  <a:lnTo>
                    <a:pt x="1851485" y="630762"/>
                  </a:lnTo>
                  <a:lnTo>
                    <a:pt x="1789327" y="610808"/>
                  </a:lnTo>
                  <a:lnTo>
                    <a:pt x="1742905" y="593239"/>
                  </a:lnTo>
                  <a:lnTo>
                    <a:pt x="1697792" y="573020"/>
                  </a:lnTo>
                  <a:lnTo>
                    <a:pt x="1654090" y="550230"/>
                  </a:lnTo>
                  <a:lnTo>
                    <a:pt x="1611903" y="524949"/>
                  </a:lnTo>
                  <a:lnTo>
                    <a:pt x="1571333" y="497257"/>
                  </a:lnTo>
                  <a:lnTo>
                    <a:pt x="1532483" y="467232"/>
                  </a:lnTo>
                  <a:lnTo>
                    <a:pt x="1495457" y="434954"/>
                  </a:lnTo>
                  <a:lnTo>
                    <a:pt x="1460357" y="400502"/>
                  </a:lnTo>
                  <a:lnTo>
                    <a:pt x="1427286" y="363957"/>
                  </a:lnTo>
                  <a:lnTo>
                    <a:pt x="1396347" y="325397"/>
                  </a:lnTo>
                  <a:lnTo>
                    <a:pt x="1367644" y="284902"/>
                  </a:lnTo>
                  <a:lnTo>
                    <a:pt x="1336307" y="293885"/>
                  </a:lnTo>
                  <a:lnTo>
                    <a:pt x="1262226" y="309122"/>
                  </a:lnTo>
                  <a:lnTo>
                    <a:pt x="1219820" y="314435"/>
                  </a:lnTo>
                  <a:lnTo>
                    <a:pt x="1174065" y="317586"/>
                  </a:lnTo>
                  <a:lnTo>
                    <a:pt x="1125129" y="318104"/>
                  </a:lnTo>
                  <a:lnTo>
                    <a:pt x="1073182" y="315520"/>
                  </a:lnTo>
                  <a:lnTo>
                    <a:pt x="1018394" y="309363"/>
                  </a:lnTo>
                  <a:lnTo>
                    <a:pt x="960933" y="299166"/>
                  </a:lnTo>
                  <a:lnTo>
                    <a:pt x="900971" y="284456"/>
                  </a:lnTo>
                  <a:lnTo>
                    <a:pt x="838676" y="264766"/>
                  </a:lnTo>
                  <a:lnTo>
                    <a:pt x="777631" y="241638"/>
                  </a:lnTo>
                  <a:lnTo>
                    <a:pt x="721723" y="217286"/>
                  </a:lnTo>
                  <a:lnTo>
                    <a:pt x="670809" y="191891"/>
                  </a:lnTo>
                  <a:lnTo>
                    <a:pt x="624747" y="165632"/>
                  </a:lnTo>
                  <a:lnTo>
                    <a:pt x="583393" y="138689"/>
                  </a:lnTo>
                  <a:lnTo>
                    <a:pt x="546604" y="111241"/>
                  </a:lnTo>
                  <a:lnTo>
                    <a:pt x="514238" y="83469"/>
                  </a:lnTo>
                  <a:lnTo>
                    <a:pt x="486152" y="55551"/>
                  </a:lnTo>
                  <a:lnTo>
                    <a:pt x="462203" y="27668"/>
                  </a:lnTo>
                  <a:lnTo>
                    <a:pt x="442248" y="0"/>
                  </a:lnTo>
                  <a:close/>
                </a:path>
              </a:pathLst>
            </a:custGeom>
            <a:solidFill>
              <a:srgbClr val="FF2A36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41950" y="3598855"/>
            <a:ext cx="10425218" cy="5240020"/>
          </a:xfrm>
          <a:prstGeom prst="rect">
            <a:avLst/>
          </a:prstGeom>
        </p:spPr>
        <p:txBody>
          <a:bodyPr vert="horz" wrap="square" lIns="0" tIns="69215" rIns="0" bIns="0" rtlCol="0">
            <a:noAutofit/>
          </a:bodyPr>
          <a:lstStyle/>
          <a:p>
            <a:pPr marL="2377440" marR="30480" indent="-2286000" rtl="0">
              <a:lnSpc>
                <a:spcPts val="5110"/>
              </a:lnSpc>
              <a:spcBef>
                <a:spcPts val="545"/>
              </a:spcBef>
            </a:pPr>
            <a:r>
              <a:rPr lang="es-us" sz="4000" dirty="0">
                <a:solidFill>
                  <a:srgbClr val="00385F"/>
                </a:solidFill>
                <a:latin typeface="Arial Black"/>
                <a:cs typeface="Arial Black"/>
              </a:rPr>
              <a:t>Primera infracción por</a:t>
            </a:r>
            <a:r>
              <a:rPr lang="es-us" sz="4000" baseline="31446" dirty="0">
                <a:solidFill>
                  <a:srgbClr val="00385F"/>
                </a:solidFill>
                <a:latin typeface="Arial Black"/>
                <a:cs typeface="Arial Black"/>
              </a:rPr>
              <a:t> </a:t>
            </a:r>
            <a:r>
              <a:rPr lang="es-us" sz="4000" dirty="0">
                <a:solidFill>
                  <a:srgbClr val="00385F"/>
                </a:solidFill>
                <a:latin typeface="Arial Black"/>
                <a:cs typeface="Arial Black"/>
              </a:rPr>
              <a:t>DUI: </a:t>
            </a:r>
            <a:r>
              <a:rPr lang="es-us" sz="4000" dirty="0">
                <a:solidFill>
                  <a:srgbClr val="0038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multa de hasta $2,100 y suspensión de la licencia por 90 días.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77440" marR="887094" indent="-2286000" rtl="0">
              <a:lnSpc>
                <a:spcPts val="5110"/>
              </a:lnSpc>
              <a:spcBef>
                <a:spcPts val="1800"/>
              </a:spcBef>
            </a:pPr>
            <a:r>
              <a:rPr lang="es-us" sz="4000" dirty="0">
                <a:solidFill>
                  <a:srgbClr val="00385F"/>
                </a:solidFill>
                <a:latin typeface="Arial Black"/>
                <a:cs typeface="Arial Black"/>
              </a:rPr>
              <a:t>Segunda</a:t>
            </a:r>
            <a:r>
              <a:rPr lang="en-us" sz="4000" baseline="30000" dirty="0">
                <a:solidFill>
                  <a:srgbClr val="00385F"/>
                </a:solidFill>
                <a:latin typeface="Arial Black"/>
                <a:cs typeface="Arial Black"/>
              </a:rPr>
              <a:t> </a:t>
            </a:r>
            <a:r>
              <a:rPr lang="en-us" sz="4000" dirty="0" err="1">
                <a:solidFill>
                  <a:srgbClr val="00385F"/>
                </a:solidFill>
                <a:latin typeface="Arial Black"/>
                <a:cs typeface="Arial Black"/>
              </a:rPr>
              <a:t>infracción</a:t>
            </a:r>
            <a:r>
              <a:rPr lang="en-us" sz="4000" dirty="0">
                <a:solidFill>
                  <a:srgbClr val="00385F"/>
                </a:solidFill>
                <a:latin typeface="Arial Black"/>
                <a:cs typeface="Arial Black"/>
              </a:rPr>
              <a:t> por</a:t>
            </a:r>
            <a:r>
              <a:rPr lang="es-us" sz="4000" baseline="31446" dirty="0">
                <a:solidFill>
                  <a:srgbClr val="00385F"/>
                </a:solidFill>
                <a:latin typeface="Arial Black"/>
                <a:cs typeface="Arial Black"/>
              </a:rPr>
              <a:t> </a:t>
            </a:r>
            <a:r>
              <a:rPr lang="es-us" sz="4000" dirty="0">
                <a:solidFill>
                  <a:srgbClr val="00385F"/>
                </a:solidFill>
                <a:latin typeface="Arial Black"/>
                <a:cs typeface="Arial Black"/>
              </a:rPr>
              <a:t>DUI: </a:t>
            </a:r>
            <a:r>
              <a:rPr lang="es-us" sz="4000" dirty="0">
                <a:solidFill>
                  <a:srgbClr val="0038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cárcel obligatoria y revocación de la licencia por un año.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77440" marR="597535" indent="-2286000" rtl="0">
              <a:lnSpc>
                <a:spcPts val="5110"/>
              </a:lnSpc>
              <a:spcBef>
                <a:spcPts val="1800"/>
              </a:spcBef>
            </a:pPr>
            <a:r>
              <a:rPr lang="es-us" sz="4000" dirty="0">
                <a:solidFill>
                  <a:srgbClr val="00385F"/>
                </a:solidFill>
                <a:latin typeface="Arial Black"/>
                <a:cs typeface="Arial Black"/>
              </a:rPr>
              <a:t>Cuarta</a:t>
            </a:r>
            <a:r>
              <a:rPr lang="es-us" sz="4000" baseline="31446" dirty="0">
                <a:solidFill>
                  <a:srgbClr val="00385F"/>
                </a:solidFill>
                <a:latin typeface="Arial Black"/>
                <a:cs typeface="Arial Black"/>
              </a:rPr>
              <a:t> </a:t>
            </a:r>
            <a:r>
              <a:rPr lang="es-us" sz="4000" dirty="0">
                <a:solidFill>
                  <a:srgbClr val="00385F"/>
                </a:solidFill>
                <a:latin typeface="Arial Black"/>
                <a:cs typeface="Arial Black"/>
              </a:rPr>
              <a:t>infracción por DUI: </a:t>
            </a:r>
            <a:r>
              <a:rPr lang="es-us" sz="4000" dirty="0">
                <a:solidFill>
                  <a:srgbClr val="0038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delito grave. Hasta 10 años de prisión.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C0C42ABF-1498-40E8-B2EB-C6F855FF3468}"/>
              </a:ext>
            </a:extLst>
          </p:cNvPr>
          <p:cNvSpPr txBox="1">
            <a:spLocks/>
          </p:cNvSpPr>
          <p:nvPr/>
        </p:nvSpPr>
        <p:spPr>
          <a:xfrm>
            <a:off x="1767350" y="-466090"/>
            <a:ext cx="9170034" cy="2234565"/>
          </a:xfrm>
          <a:prstGeom prst="rect">
            <a:avLst/>
          </a:prstGeom>
        </p:spPr>
        <p:txBody>
          <a:bodyPr vert="horz" wrap="square" lIns="0" tIns="1114682" rIns="0" bIns="0" rtlCol="0">
            <a:noAutofit/>
          </a:bodyPr>
          <a:lstStyle>
            <a:lvl1pPr>
              <a:defRPr sz="7400" b="1" i="0">
                <a:solidFill>
                  <a:srgbClr val="00385F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rtl="0">
              <a:lnSpc>
                <a:spcPct val="90000"/>
              </a:lnSpc>
              <a:spcBef>
                <a:spcPts val="120"/>
              </a:spcBef>
            </a:pPr>
            <a:r>
              <a:rPr lang="es-us" spc="300" dirty="0"/>
              <a:t>Sanciones por DUI (AL)</a:t>
            </a:r>
            <a:endParaRPr lang="en-US" spc="300" dirty="0"/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4B39B315-5EC1-4402-BDB3-6758B2ECCFF9}"/>
              </a:ext>
            </a:extLst>
          </p:cNvPr>
          <p:cNvSpPr/>
          <p:nvPr/>
        </p:nvSpPr>
        <p:spPr>
          <a:xfrm flipV="1">
            <a:off x="1780049" y="2700886"/>
            <a:ext cx="4538201" cy="45719"/>
          </a:xfrm>
          <a:custGeom>
            <a:avLst/>
            <a:gdLst/>
            <a:ahLst/>
            <a:cxnLst/>
            <a:rect l="l" t="t" r="r" b="b"/>
            <a:pathLst>
              <a:path w="9131935">
                <a:moveTo>
                  <a:pt x="0" y="0"/>
                </a:moveTo>
                <a:lnTo>
                  <a:pt x="9131543" y="0"/>
                </a:lnTo>
              </a:path>
            </a:pathLst>
          </a:custGeom>
          <a:ln w="83767">
            <a:solidFill>
              <a:srgbClr val="FFC115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952606" cy="10261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0527" y="7644682"/>
              <a:ext cx="2833370" cy="3334385"/>
            </a:xfrm>
            <a:custGeom>
              <a:avLst/>
              <a:gdLst/>
              <a:ahLst/>
              <a:cxnLst/>
              <a:rect l="l" t="t" r="r" b="b"/>
              <a:pathLst>
                <a:path w="2833370" h="3334384">
                  <a:moveTo>
                    <a:pt x="2833243" y="2570442"/>
                  </a:moveTo>
                  <a:lnTo>
                    <a:pt x="2832493" y="2526284"/>
                  </a:lnTo>
                  <a:lnTo>
                    <a:pt x="2821825" y="2482697"/>
                  </a:lnTo>
                  <a:lnTo>
                    <a:pt x="2800896" y="2441359"/>
                  </a:lnTo>
                  <a:lnTo>
                    <a:pt x="1322158" y="200774"/>
                  </a:lnTo>
                  <a:lnTo>
                    <a:pt x="1249184" y="90208"/>
                  </a:lnTo>
                  <a:lnTo>
                    <a:pt x="1216787" y="52311"/>
                  </a:lnTo>
                  <a:lnTo>
                    <a:pt x="1176680" y="23926"/>
                  </a:lnTo>
                  <a:lnTo>
                    <a:pt x="1130871" y="6121"/>
                  </a:lnTo>
                  <a:lnTo>
                    <a:pt x="1081392" y="0"/>
                  </a:lnTo>
                  <a:lnTo>
                    <a:pt x="1052169" y="2133"/>
                  </a:lnTo>
                  <a:lnTo>
                    <a:pt x="996505" y="18872"/>
                  </a:lnTo>
                  <a:lnTo>
                    <a:pt x="89369" y="615111"/>
                  </a:lnTo>
                  <a:lnTo>
                    <a:pt x="53860" y="644880"/>
                  </a:lnTo>
                  <a:lnTo>
                    <a:pt x="26911" y="680758"/>
                  </a:lnTo>
                  <a:lnTo>
                    <a:pt x="8839" y="721067"/>
                  </a:lnTo>
                  <a:lnTo>
                    <a:pt x="0" y="764133"/>
                  </a:lnTo>
                  <a:lnTo>
                    <a:pt x="749" y="808304"/>
                  </a:lnTo>
                  <a:lnTo>
                    <a:pt x="11404" y="851890"/>
                  </a:lnTo>
                  <a:lnTo>
                    <a:pt x="32321" y="893229"/>
                  </a:lnTo>
                  <a:lnTo>
                    <a:pt x="1584096" y="3244418"/>
                  </a:lnTo>
                  <a:lnTo>
                    <a:pt x="1613865" y="3279914"/>
                  </a:lnTo>
                  <a:lnTo>
                    <a:pt x="1649742" y="3306876"/>
                  </a:lnTo>
                  <a:lnTo>
                    <a:pt x="1690039" y="3324949"/>
                  </a:lnTo>
                  <a:lnTo>
                    <a:pt x="1733118" y="3333775"/>
                  </a:lnTo>
                  <a:lnTo>
                    <a:pt x="1777276" y="3333038"/>
                  </a:lnTo>
                  <a:lnTo>
                    <a:pt x="1820862" y="3322383"/>
                  </a:lnTo>
                  <a:lnTo>
                    <a:pt x="1862201" y="3301466"/>
                  </a:lnTo>
                  <a:lnTo>
                    <a:pt x="2116163" y="3133852"/>
                  </a:lnTo>
                  <a:lnTo>
                    <a:pt x="2743949" y="2719501"/>
                  </a:lnTo>
                  <a:lnTo>
                    <a:pt x="2779433" y="2689707"/>
                  </a:lnTo>
                  <a:lnTo>
                    <a:pt x="2806369" y="2653830"/>
                  </a:lnTo>
                  <a:lnTo>
                    <a:pt x="2824429" y="2613520"/>
                  </a:lnTo>
                  <a:lnTo>
                    <a:pt x="2833243" y="25704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442" y="7845469"/>
              <a:ext cx="2433955" cy="2933065"/>
            </a:xfrm>
            <a:custGeom>
              <a:avLst/>
              <a:gdLst/>
              <a:ahLst/>
              <a:cxnLst/>
              <a:rect l="l" t="t" r="r" b="b"/>
              <a:pathLst>
                <a:path w="2433954" h="2933065">
                  <a:moveTo>
                    <a:pt x="881679" y="0"/>
                  </a:moveTo>
                  <a:lnTo>
                    <a:pt x="0" y="581908"/>
                  </a:lnTo>
                  <a:lnTo>
                    <a:pt x="1551764" y="2933052"/>
                  </a:lnTo>
                  <a:lnTo>
                    <a:pt x="2433433" y="2351143"/>
                  </a:lnTo>
                  <a:lnTo>
                    <a:pt x="881679" y="0"/>
                  </a:lnTo>
                  <a:close/>
                </a:path>
              </a:pathLst>
            </a:custGeom>
            <a:solidFill>
              <a:srgbClr val="20191C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05470" y="9700217"/>
              <a:ext cx="753745" cy="753745"/>
            </a:xfrm>
            <a:custGeom>
              <a:avLst/>
              <a:gdLst/>
              <a:ahLst/>
              <a:cxnLst/>
              <a:rect l="l" t="t" r="r" b="b"/>
              <a:pathLst>
                <a:path w="753744" h="753745">
                  <a:moveTo>
                    <a:pt x="385938" y="0"/>
                  </a:moveTo>
                  <a:lnTo>
                    <a:pt x="341229" y="1530"/>
                  </a:lnTo>
                  <a:lnTo>
                    <a:pt x="296696" y="8430"/>
                  </a:lnTo>
                  <a:lnTo>
                    <a:pt x="252831" y="20800"/>
                  </a:lnTo>
                  <a:lnTo>
                    <a:pt x="210122" y="38739"/>
                  </a:lnTo>
                  <a:lnTo>
                    <a:pt x="169058" y="62347"/>
                  </a:lnTo>
                  <a:lnTo>
                    <a:pt x="131234" y="90855"/>
                  </a:lnTo>
                  <a:lnTo>
                    <a:pt x="97979" y="123100"/>
                  </a:lnTo>
                  <a:lnTo>
                    <a:pt x="69393" y="158594"/>
                  </a:lnTo>
                  <a:lnTo>
                    <a:pt x="45577" y="196846"/>
                  </a:lnTo>
                  <a:lnTo>
                    <a:pt x="26629" y="237368"/>
                  </a:lnTo>
                  <a:lnTo>
                    <a:pt x="12650" y="279670"/>
                  </a:lnTo>
                  <a:lnTo>
                    <a:pt x="3740" y="323263"/>
                  </a:lnTo>
                  <a:lnTo>
                    <a:pt x="0" y="367658"/>
                  </a:lnTo>
                  <a:lnTo>
                    <a:pt x="1528" y="412365"/>
                  </a:lnTo>
                  <a:lnTo>
                    <a:pt x="8425" y="456895"/>
                  </a:lnTo>
                  <a:lnTo>
                    <a:pt x="20790" y="500759"/>
                  </a:lnTo>
                  <a:lnTo>
                    <a:pt x="38725" y="543467"/>
                  </a:lnTo>
                  <a:lnTo>
                    <a:pt x="62329" y="584530"/>
                  </a:lnTo>
                  <a:lnTo>
                    <a:pt x="90834" y="622359"/>
                  </a:lnTo>
                  <a:lnTo>
                    <a:pt x="123078" y="655619"/>
                  </a:lnTo>
                  <a:lnTo>
                    <a:pt x="158571" y="684209"/>
                  </a:lnTo>
                  <a:lnTo>
                    <a:pt x="196823" y="708030"/>
                  </a:lnTo>
                  <a:lnTo>
                    <a:pt x="237345" y="726982"/>
                  </a:lnTo>
                  <a:lnTo>
                    <a:pt x="279648" y="740965"/>
                  </a:lnTo>
                  <a:lnTo>
                    <a:pt x="323243" y="749878"/>
                  </a:lnTo>
                  <a:lnTo>
                    <a:pt x="367639" y="753623"/>
                  </a:lnTo>
                  <a:lnTo>
                    <a:pt x="412348" y="752097"/>
                  </a:lnTo>
                  <a:lnTo>
                    <a:pt x="456880" y="745202"/>
                  </a:lnTo>
                  <a:lnTo>
                    <a:pt x="500746" y="732838"/>
                  </a:lnTo>
                  <a:lnTo>
                    <a:pt x="543456" y="714905"/>
                  </a:lnTo>
                  <a:lnTo>
                    <a:pt x="584522" y="691302"/>
                  </a:lnTo>
                  <a:lnTo>
                    <a:pt x="622353" y="662796"/>
                  </a:lnTo>
                  <a:lnTo>
                    <a:pt x="655615" y="630551"/>
                  </a:lnTo>
                  <a:lnTo>
                    <a:pt x="684207" y="595058"/>
                  </a:lnTo>
                  <a:lnTo>
                    <a:pt x="708029" y="556804"/>
                  </a:lnTo>
                  <a:lnTo>
                    <a:pt x="726982" y="516281"/>
                  </a:lnTo>
                  <a:lnTo>
                    <a:pt x="740965" y="473977"/>
                  </a:lnTo>
                  <a:lnTo>
                    <a:pt x="749878" y="430382"/>
                  </a:lnTo>
                  <a:lnTo>
                    <a:pt x="753622" y="385984"/>
                  </a:lnTo>
                  <a:lnTo>
                    <a:pt x="752096" y="341274"/>
                  </a:lnTo>
                  <a:lnTo>
                    <a:pt x="745200" y="296741"/>
                  </a:lnTo>
                  <a:lnTo>
                    <a:pt x="732835" y="252874"/>
                  </a:lnTo>
                  <a:lnTo>
                    <a:pt x="714899" y="210163"/>
                  </a:lnTo>
                  <a:lnTo>
                    <a:pt x="691273" y="169066"/>
                  </a:lnTo>
                  <a:lnTo>
                    <a:pt x="662762" y="131238"/>
                  </a:lnTo>
                  <a:lnTo>
                    <a:pt x="630514" y="97980"/>
                  </a:lnTo>
                  <a:lnTo>
                    <a:pt x="595018" y="69392"/>
                  </a:lnTo>
                  <a:lnTo>
                    <a:pt x="556762" y="45573"/>
                  </a:lnTo>
                  <a:lnTo>
                    <a:pt x="516237" y="26625"/>
                  </a:lnTo>
                  <a:lnTo>
                    <a:pt x="473932" y="12647"/>
                  </a:lnTo>
                  <a:lnTo>
                    <a:pt x="430336" y="3738"/>
                  </a:lnTo>
                  <a:lnTo>
                    <a:pt x="385938" y="0"/>
                  </a:lnTo>
                  <a:close/>
                </a:path>
              </a:pathLst>
            </a:custGeom>
            <a:solidFill>
              <a:srgbClr val="009D42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00488" y="8935027"/>
              <a:ext cx="753745" cy="753745"/>
            </a:xfrm>
            <a:custGeom>
              <a:avLst/>
              <a:gdLst/>
              <a:ahLst/>
              <a:cxnLst/>
              <a:rect l="l" t="t" r="r" b="b"/>
              <a:pathLst>
                <a:path w="753744" h="753745">
                  <a:moveTo>
                    <a:pt x="385916" y="0"/>
                  </a:moveTo>
                  <a:lnTo>
                    <a:pt x="341213" y="1535"/>
                  </a:lnTo>
                  <a:lnTo>
                    <a:pt x="296688" y="8439"/>
                  </a:lnTo>
                  <a:lnTo>
                    <a:pt x="252830" y="20812"/>
                  </a:lnTo>
                  <a:lnTo>
                    <a:pt x="210128" y="38753"/>
                  </a:lnTo>
                  <a:lnTo>
                    <a:pt x="169071" y="62364"/>
                  </a:lnTo>
                  <a:lnTo>
                    <a:pt x="131255" y="90862"/>
                  </a:lnTo>
                  <a:lnTo>
                    <a:pt x="98006" y="123096"/>
                  </a:lnTo>
                  <a:lnTo>
                    <a:pt x="69422" y="158577"/>
                  </a:lnTo>
                  <a:lnTo>
                    <a:pt x="45605" y="196816"/>
                  </a:lnTo>
                  <a:lnTo>
                    <a:pt x="26654" y="237325"/>
                  </a:lnTo>
                  <a:lnTo>
                    <a:pt x="12670" y="279615"/>
                  </a:lnTo>
                  <a:lnTo>
                    <a:pt x="3751" y="323196"/>
                  </a:lnTo>
                  <a:lnTo>
                    <a:pt x="0" y="367579"/>
                  </a:lnTo>
                  <a:lnTo>
                    <a:pt x="1514" y="412277"/>
                  </a:lnTo>
                  <a:lnTo>
                    <a:pt x="8395" y="456798"/>
                  </a:lnTo>
                  <a:lnTo>
                    <a:pt x="20742" y="500656"/>
                  </a:lnTo>
                  <a:lnTo>
                    <a:pt x="38656" y="543360"/>
                  </a:lnTo>
                  <a:lnTo>
                    <a:pt x="62237" y="584422"/>
                  </a:lnTo>
                  <a:lnTo>
                    <a:pt x="90727" y="622263"/>
                  </a:lnTo>
                  <a:lnTo>
                    <a:pt x="122957" y="655537"/>
                  </a:lnTo>
                  <a:lnTo>
                    <a:pt x="158439" y="684143"/>
                  </a:lnTo>
                  <a:lnTo>
                    <a:pt x="196682" y="707980"/>
                  </a:lnTo>
                  <a:lnTo>
                    <a:pt x="237197" y="726949"/>
                  </a:lnTo>
                  <a:lnTo>
                    <a:pt x="279495" y="740949"/>
                  </a:lnTo>
                  <a:lnTo>
                    <a:pt x="323087" y="749880"/>
                  </a:lnTo>
                  <a:lnTo>
                    <a:pt x="367483" y="753641"/>
                  </a:lnTo>
                  <a:lnTo>
                    <a:pt x="412194" y="752133"/>
                  </a:lnTo>
                  <a:lnTo>
                    <a:pt x="456731" y="745256"/>
                  </a:lnTo>
                  <a:lnTo>
                    <a:pt x="500603" y="732908"/>
                  </a:lnTo>
                  <a:lnTo>
                    <a:pt x="543322" y="714991"/>
                  </a:lnTo>
                  <a:lnTo>
                    <a:pt x="584399" y="691403"/>
                  </a:lnTo>
                  <a:lnTo>
                    <a:pt x="622241" y="662913"/>
                  </a:lnTo>
                  <a:lnTo>
                    <a:pt x="655514" y="630683"/>
                  </a:lnTo>
                  <a:lnTo>
                    <a:pt x="684120" y="595202"/>
                  </a:lnTo>
                  <a:lnTo>
                    <a:pt x="707957" y="556960"/>
                  </a:lnTo>
                  <a:lnTo>
                    <a:pt x="726926" y="516446"/>
                  </a:lnTo>
                  <a:lnTo>
                    <a:pt x="740926" y="474149"/>
                  </a:lnTo>
                  <a:lnTo>
                    <a:pt x="749857" y="430558"/>
                  </a:lnTo>
                  <a:lnTo>
                    <a:pt x="753619" y="386163"/>
                  </a:lnTo>
                  <a:lnTo>
                    <a:pt x="752111" y="341453"/>
                  </a:lnTo>
                  <a:lnTo>
                    <a:pt x="745233" y="296918"/>
                  </a:lnTo>
                  <a:lnTo>
                    <a:pt x="732886" y="253046"/>
                  </a:lnTo>
                  <a:lnTo>
                    <a:pt x="714968" y="210327"/>
                  </a:lnTo>
                  <a:lnTo>
                    <a:pt x="691328" y="169167"/>
                  </a:lnTo>
                  <a:lnTo>
                    <a:pt x="662705" y="131191"/>
                  </a:lnTo>
                  <a:lnTo>
                    <a:pt x="630460" y="97942"/>
                  </a:lnTo>
                  <a:lnTo>
                    <a:pt x="594968" y="69361"/>
                  </a:lnTo>
                  <a:lnTo>
                    <a:pt x="556717" y="45551"/>
                  </a:lnTo>
                  <a:lnTo>
                    <a:pt x="516197" y="26609"/>
                  </a:lnTo>
                  <a:lnTo>
                    <a:pt x="473897" y="12637"/>
                  </a:lnTo>
                  <a:lnTo>
                    <a:pt x="430307" y="3734"/>
                  </a:lnTo>
                  <a:lnTo>
                    <a:pt x="385916" y="0"/>
                  </a:lnTo>
                  <a:close/>
                </a:path>
              </a:pathLst>
            </a:custGeom>
            <a:solidFill>
              <a:srgbClr val="FFC115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95536" y="8170032"/>
              <a:ext cx="753745" cy="753745"/>
            </a:xfrm>
            <a:custGeom>
              <a:avLst/>
              <a:gdLst/>
              <a:ahLst/>
              <a:cxnLst/>
              <a:rect l="l" t="t" r="r" b="b"/>
              <a:pathLst>
                <a:path w="753744" h="753745">
                  <a:moveTo>
                    <a:pt x="385929" y="0"/>
                  </a:moveTo>
                  <a:lnTo>
                    <a:pt x="341220" y="1537"/>
                  </a:lnTo>
                  <a:lnTo>
                    <a:pt x="296689" y="8445"/>
                  </a:lnTo>
                  <a:lnTo>
                    <a:pt x="252825" y="20823"/>
                  </a:lnTo>
                  <a:lnTo>
                    <a:pt x="210117" y="38770"/>
                  </a:lnTo>
                  <a:lnTo>
                    <a:pt x="169056" y="62388"/>
                  </a:lnTo>
                  <a:lnTo>
                    <a:pt x="131232" y="90898"/>
                  </a:lnTo>
                  <a:lnTo>
                    <a:pt x="97977" y="123145"/>
                  </a:lnTo>
                  <a:lnTo>
                    <a:pt x="69391" y="158640"/>
                  </a:lnTo>
                  <a:lnTo>
                    <a:pt x="45574" y="196894"/>
                  </a:lnTo>
                  <a:lnTo>
                    <a:pt x="26627" y="237417"/>
                  </a:lnTo>
                  <a:lnTo>
                    <a:pt x="12649" y="279721"/>
                  </a:lnTo>
                  <a:lnTo>
                    <a:pt x="3740" y="323315"/>
                  </a:lnTo>
                  <a:lnTo>
                    <a:pt x="0" y="367711"/>
                  </a:lnTo>
                  <a:lnTo>
                    <a:pt x="1529" y="412419"/>
                  </a:lnTo>
                  <a:lnTo>
                    <a:pt x="8427" y="456951"/>
                  </a:lnTo>
                  <a:lnTo>
                    <a:pt x="20794" y="500816"/>
                  </a:lnTo>
                  <a:lnTo>
                    <a:pt x="38731" y="543526"/>
                  </a:lnTo>
                  <a:lnTo>
                    <a:pt x="62337" y="584592"/>
                  </a:lnTo>
                  <a:lnTo>
                    <a:pt x="90845" y="622425"/>
                  </a:lnTo>
                  <a:lnTo>
                    <a:pt x="123092" y="655689"/>
                  </a:lnTo>
                  <a:lnTo>
                    <a:pt x="158588" y="684283"/>
                  </a:lnTo>
                  <a:lnTo>
                    <a:pt x="196844" y="708108"/>
                  </a:lnTo>
                  <a:lnTo>
                    <a:pt x="237370" y="727062"/>
                  </a:lnTo>
                  <a:lnTo>
                    <a:pt x="279677" y="741047"/>
                  </a:lnTo>
                  <a:lnTo>
                    <a:pt x="323275" y="749962"/>
                  </a:lnTo>
                  <a:lnTo>
                    <a:pt x="367676" y="753706"/>
                  </a:lnTo>
                  <a:lnTo>
                    <a:pt x="412389" y="752180"/>
                  </a:lnTo>
                  <a:lnTo>
                    <a:pt x="456926" y="745284"/>
                  </a:lnTo>
                  <a:lnTo>
                    <a:pt x="500797" y="732918"/>
                  </a:lnTo>
                  <a:lnTo>
                    <a:pt x="543512" y="714981"/>
                  </a:lnTo>
                  <a:lnTo>
                    <a:pt x="584582" y="691374"/>
                  </a:lnTo>
                  <a:lnTo>
                    <a:pt x="622416" y="662865"/>
                  </a:lnTo>
                  <a:lnTo>
                    <a:pt x="655680" y="630618"/>
                  </a:lnTo>
                  <a:lnTo>
                    <a:pt x="684274" y="595122"/>
                  </a:lnTo>
                  <a:lnTo>
                    <a:pt x="708099" y="556867"/>
                  </a:lnTo>
                  <a:lnTo>
                    <a:pt x="727053" y="516341"/>
                  </a:lnTo>
                  <a:lnTo>
                    <a:pt x="741038" y="474034"/>
                  </a:lnTo>
                  <a:lnTo>
                    <a:pt x="749952" y="430435"/>
                  </a:lnTo>
                  <a:lnTo>
                    <a:pt x="753697" y="386035"/>
                  </a:lnTo>
                  <a:lnTo>
                    <a:pt x="752171" y="341321"/>
                  </a:lnTo>
                  <a:lnTo>
                    <a:pt x="745275" y="296784"/>
                  </a:lnTo>
                  <a:lnTo>
                    <a:pt x="732909" y="252914"/>
                  </a:lnTo>
                  <a:lnTo>
                    <a:pt x="714972" y="210198"/>
                  </a:lnTo>
                  <a:lnTo>
                    <a:pt x="691365" y="169128"/>
                  </a:lnTo>
                  <a:lnTo>
                    <a:pt x="662774" y="131191"/>
                  </a:lnTo>
                  <a:lnTo>
                    <a:pt x="630520" y="97940"/>
                  </a:lnTo>
                  <a:lnTo>
                    <a:pt x="595019" y="69359"/>
                  </a:lnTo>
                  <a:lnTo>
                    <a:pt x="556760" y="45547"/>
                  </a:lnTo>
                  <a:lnTo>
                    <a:pt x="516232" y="26605"/>
                  </a:lnTo>
                  <a:lnTo>
                    <a:pt x="473925" y="12633"/>
                  </a:lnTo>
                  <a:lnTo>
                    <a:pt x="430327" y="3732"/>
                  </a:lnTo>
                  <a:lnTo>
                    <a:pt x="385929" y="0"/>
                  </a:lnTo>
                  <a:close/>
                </a:path>
              </a:pathLst>
            </a:custGeom>
            <a:solidFill>
              <a:srgbClr val="FF2A36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9" name="object 9"/>
          <p:cNvSpPr/>
          <p:nvPr/>
        </p:nvSpPr>
        <p:spPr>
          <a:xfrm flipV="1">
            <a:off x="10049638" y="3094353"/>
            <a:ext cx="7851012" cy="45719"/>
          </a:xfrm>
          <a:custGeom>
            <a:avLst/>
            <a:gdLst/>
            <a:ahLst/>
            <a:cxnLst/>
            <a:rect l="l" t="t" r="r" b="b"/>
            <a:pathLst>
              <a:path w="7449819">
                <a:moveTo>
                  <a:pt x="0" y="0"/>
                </a:moveTo>
                <a:lnTo>
                  <a:pt x="7449448" y="0"/>
                </a:lnTo>
              </a:path>
            </a:pathLst>
          </a:custGeom>
          <a:ln w="83767">
            <a:solidFill>
              <a:srgbClr val="FFC115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036938" y="456826"/>
            <a:ext cx="9844912" cy="2234565"/>
          </a:xfrm>
          <a:prstGeom prst="rect">
            <a:avLst/>
          </a:prstGeom>
        </p:spPr>
        <p:txBody>
          <a:bodyPr vert="horz" wrap="square" lIns="0" tIns="77470" rIns="0" bIns="0" rtlCol="0">
            <a:noAutofit/>
          </a:bodyPr>
          <a:lstStyle/>
          <a:p>
            <a:pPr marL="12700" marR="5080" rtl="0"/>
            <a:r>
              <a:rPr lang="es-us" sz="5500" spc="300" dirty="0"/>
              <a:t>Los medicamentos legales también pueden alterar los sentidos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BCA32A42-1A62-4721-9F25-74ADC969215F}"/>
              </a:ext>
            </a:extLst>
          </p:cNvPr>
          <p:cNvSpPr txBox="1"/>
          <p:nvPr/>
        </p:nvSpPr>
        <p:spPr>
          <a:xfrm>
            <a:off x="10036935" y="4206875"/>
            <a:ext cx="9707777" cy="5239385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L="544195" indent="-531495" rtl="0">
              <a:spcBef>
                <a:spcPts val="1800"/>
              </a:spcBef>
              <a:buChar char="•"/>
              <a:tabLst>
                <a:tab pos="544195" algn="l"/>
              </a:tabLst>
            </a:pPr>
            <a:r>
              <a:rPr lang="es-us" sz="4000" dirty="0">
                <a:solidFill>
                  <a:srgbClr val="00385F"/>
                </a:solidFill>
                <a:latin typeface="Arial Black"/>
                <a:cs typeface="Arial Black"/>
              </a:rPr>
              <a:t>Medicamentos de venta libre</a:t>
            </a:r>
            <a:endParaRPr sz="4000" dirty="0">
              <a:latin typeface="Arial Black"/>
              <a:cs typeface="Arial Black"/>
            </a:endParaRPr>
          </a:p>
          <a:p>
            <a:pPr marL="544830" rtl="0"/>
            <a:r>
              <a:rPr lang="es-us" sz="4000" dirty="0">
                <a:solidFill>
                  <a:srgbClr val="00385F"/>
                </a:solidFill>
                <a:latin typeface="Tahoma"/>
                <a:cs typeface="Tahoma"/>
              </a:rPr>
              <a:t>(medicamentos para el resfriado) = somnolencia</a:t>
            </a:r>
            <a:endParaRPr sz="4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952606" cy="10261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0527" y="7644682"/>
              <a:ext cx="2833370" cy="3334385"/>
            </a:xfrm>
            <a:custGeom>
              <a:avLst/>
              <a:gdLst/>
              <a:ahLst/>
              <a:cxnLst/>
              <a:rect l="l" t="t" r="r" b="b"/>
              <a:pathLst>
                <a:path w="2833370" h="3334384">
                  <a:moveTo>
                    <a:pt x="2833243" y="2570442"/>
                  </a:moveTo>
                  <a:lnTo>
                    <a:pt x="2832493" y="2526284"/>
                  </a:lnTo>
                  <a:lnTo>
                    <a:pt x="2821825" y="2482697"/>
                  </a:lnTo>
                  <a:lnTo>
                    <a:pt x="2800896" y="2441359"/>
                  </a:lnTo>
                  <a:lnTo>
                    <a:pt x="1322158" y="200774"/>
                  </a:lnTo>
                  <a:lnTo>
                    <a:pt x="1249184" y="90208"/>
                  </a:lnTo>
                  <a:lnTo>
                    <a:pt x="1216787" y="52311"/>
                  </a:lnTo>
                  <a:lnTo>
                    <a:pt x="1176680" y="23926"/>
                  </a:lnTo>
                  <a:lnTo>
                    <a:pt x="1130871" y="6121"/>
                  </a:lnTo>
                  <a:lnTo>
                    <a:pt x="1081392" y="0"/>
                  </a:lnTo>
                  <a:lnTo>
                    <a:pt x="1052169" y="2133"/>
                  </a:lnTo>
                  <a:lnTo>
                    <a:pt x="996505" y="18872"/>
                  </a:lnTo>
                  <a:lnTo>
                    <a:pt x="89369" y="615111"/>
                  </a:lnTo>
                  <a:lnTo>
                    <a:pt x="53860" y="644880"/>
                  </a:lnTo>
                  <a:lnTo>
                    <a:pt x="26911" y="680758"/>
                  </a:lnTo>
                  <a:lnTo>
                    <a:pt x="8839" y="721067"/>
                  </a:lnTo>
                  <a:lnTo>
                    <a:pt x="0" y="764133"/>
                  </a:lnTo>
                  <a:lnTo>
                    <a:pt x="749" y="808304"/>
                  </a:lnTo>
                  <a:lnTo>
                    <a:pt x="11404" y="851890"/>
                  </a:lnTo>
                  <a:lnTo>
                    <a:pt x="32321" y="893229"/>
                  </a:lnTo>
                  <a:lnTo>
                    <a:pt x="1584096" y="3244418"/>
                  </a:lnTo>
                  <a:lnTo>
                    <a:pt x="1613865" y="3279914"/>
                  </a:lnTo>
                  <a:lnTo>
                    <a:pt x="1649742" y="3306876"/>
                  </a:lnTo>
                  <a:lnTo>
                    <a:pt x="1690039" y="3324949"/>
                  </a:lnTo>
                  <a:lnTo>
                    <a:pt x="1733118" y="3333775"/>
                  </a:lnTo>
                  <a:lnTo>
                    <a:pt x="1777276" y="3333038"/>
                  </a:lnTo>
                  <a:lnTo>
                    <a:pt x="1820862" y="3322383"/>
                  </a:lnTo>
                  <a:lnTo>
                    <a:pt x="1862201" y="3301466"/>
                  </a:lnTo>
                  <a:lnTo>
                    <a:pt x="2116163" y="3133852"/>
                  </a:lnTo>
                  <a:lnTo>
                    <a:pt x="2743949" y="2719501"/>
                  </a:lnTo>
                  <a:lnTo>
                    <a:pt x="2779433" y="2689707"/>
                  </a:lnTo>
                  <a:lnTo>
                    <a:pt x="2806369" y="2653830"/>
                  </a:lnTo>
                  <a:lnTo>
                    <a:pt x="2824429" y="2613520"/>
                  </a:lnTo>
                  <a:lnTo>
                    <a:pt x="2833243" y="25704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442" y="7845469"/>
              <a:ext cx="2433955" cy="2933065"/>
            </a:xfrm>
            <a:custGeom>
              <a:avLst/>
              <a:gdLst/>
              <a:ahLst/>
              <a:cxnLst/>
              <a:rect l="l" t="t" r="r" b="b"/>
              <a:pathLst>
                <a:path w="2433954" h="2933065">
                  <a:moveTo>
                    <a:pt x="881679" y="0"/>
                  </a:moveTo>
                  <a:lnTo>
                    <a:pt x="0" y="581908"/>
                  </a:lnTo>
                  <a:lnTo>
                    <a:pt x="1551764" y="2933052"/>
                  </a:lnTo>
                  <a:lnTo>
                    <a:pt x="2433433" y="2351143"/>
                  </a:lnTo>
                  <a:lnTo>
                    <a:pt x="881679" y="0"/>
                  </a:lnTo>
                  <a:close/>
                </a:path>
              </a:pathLst>
            </a:custGeom>
            <a:solidFill>
              <a:srgbClr val="20191C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05470" y="9700217"/>
              <a:ext cx="753745" cy="753745"/>
            </a:xfrm>
            <a:custGeom>
              <a:avLst/>
              <a:gdLst/>
              <a:ahLst/>
              <a:cxnLst/>
              <a:rect l="l" t="t" r="r" b="b"/>
              <a:pathLst>
                <a:path w="753744" h="753745">
                  <a:moveTo>
                    <a:pt x="385938" y="0"/>
                  </a:moveTo>
                  <a:lnTo>
                    <a:pt x="341229" y="1530"/>
                  </a:lnTo>
                  <a:lnTo>
                    <a:pt x="296696" y="8430"/>
                  </a:lnTo>
                  <a:lnTo>
                    <a:pt x="252831" y="20800"/>
                  </a:lnTo>
                  <a:lnTo>
                    <a:pt x="210122" y="38739"/>
                  </a:lnTo>
                  <a:lnTo>
                    <a:pt x="169058" y="62347"/>
                  </a:lnTo>
                  <a:lnTo>
                    <a:pt x="131234" y="90855"/>
                  </a:lnTo>
                  <a:lnTo>
                    <a:pt x="97979" y="123100"/>
                  </a:lnTo>
                  <a:lnTo>
                    <a:pt x="69393" y="158594"/>
                  </a:lnTo>
                  <a:lnTo>
                    <a:pt x="45577" y="196846"/>
                  </a:lnTo>
                  <a:lnTo>
                    <a:pt x="26629" y="237368"/>
                  </a:lnTo>
                  <a:lnTo>
                    <a:pt x="12650" y="279670"/>
                  </a:lnTo>
                  <a:lnTo>
                    <a:pt x="3740" y="323263"/>
                  </a:lnTo>
                  <a:lnTo>
                    <a:pt x="0" y="367658"/>
                  </a:lnTo>
                  <a:lnTo>
                    <a:pt x="1528" y="412365"/>
                  </a:lnTo>
                  <a:lnTo>
                    <a:pt x="8425" y="456895"/>
                  </a:lnTo>
                  <a:lnTo>
                    <a:pt x="20790" y="500759"/>
                  </a:lnTo>
                  <a:lnTo>
                    <a:pt x="38725" y="543467"/>
                  </a:lnTo>
                  <a:lnTo>
                    <a:pt x="62329" y="584530"/>
                  </a:lnTo>
                  <a:lnTo>
                    <a:pt x="90834" y="622359"/>
                  </a:lnTo>
                  <a:lnTo>
                    <a:pt x="123078" y="655619"/>
                  </a:lnTo>
                  <a:lnTo>
                    <a:pt x="158571" y="684209"/>
                  </a:lnTo>
                  <a:lnTo>
                    <a:pt x="196823" y="708030"/>
                  </a:lnTo>
                  <a:lnTo>
                    <a:pt x="237345" y="726982"/>
                  </a:lnTo>
                  <a:lnTo>
                    <a:pt x="279648" y="740965"/>
                  </a:lnTo>
                  <a:lnTo>
                    <a:pt x="323243" y="749878"/>
                  </a:lnTo>
                  <a:lnTo>
                    <a:pt x="367639" y="753623"/>
                  </a:lnTo>
                  <a:lnTo>
                    <a:pt x="412348" y="752097"/>
                  </a:lnTo>
                  <a:lnTo>
                    <a:pt x="456880" y="745202"/>
                  </a:lnTo>
                  <a:lnTo>
                    <a:pt x="500746" y="732838"/>
                  </a:lnTo>
                  <a:lnTo>
                    <a:pt x="543456" y="714905"/>
                  </a:lnTo>
                  <a:lnTo>
                    <a:pt x="584522" y="691302"/>
                  </a:lnTo>
                  <a:lnTo>
                    <a:pt x="622353" y="662796"/>
                  </a:lnTo>
                  <a:lnTo>
                    <a:pt x="655615" y="630551"/>
                  </a:lnTo>
                  <a:lnTo>
                    <a:pt x="684207" y="595058"/>
                  </a:lnTo>
                  <a:lnTo>
                    <a:pt x="708029" y="556804"/>
                  </a:lnTo>
                  <a:lnTo>
                    <a:pt x="726982" y="516281"/>
                  </a:lnTo>
                  <a:lnTo>
                    <a:pt x="740965" y="473977"/>
                  </a:lnTo>
                  <a:lnTo>
                    <a:pt x="749878" y="430382"/>
                  </a:lnTo>
                  <a:lnTo>
                    <a:pt x="753622" y="385984"/>
                  </a:lnTo>
                  <a:lnTo>
                    <a:pt x="752096" y="341274"/>
                  </a:lnTo>
                  <a:lnTo>
                    <a:pt x="745200" y="296741"/>
                  </a:lnTo>
                  <a:lnTo>
                    <a:pt x="732835" y="252874"/>
                  </a:lnTo>
                  <a:lnTo>
                    <a:pt x="714899" y="210163"/>
                  </a:lnTo>
                  <a:lnTo>
                    <a:pt x="691273" y="169066"/>
                  </a:lnTo>
                  <a:lnTo>
                    <a:pt x="662762" y="131238"/>
                  </a:lnTo>
                  <a:lnTo>
                    <a:pt x="630514" y="97980"/>
                  </a:lnTo>
                  <a:lnTo>
                    <a:pt x="595018" y="69392"/>
                  </a:lnTo>
                  <a:lnTo>
                    <a:pt x="556762" y="45573"/>
                  </a:lnTo>
                  <a:lnTo>
                    <a:pt x="516237" y="26625"/>
                  </a:lnTo>
                  <a:lnTo>
                    <a:pt x="473932" y="12647"/>
                  </a:lnTo>
                  <a:lnTo>
                    <a:pt x="430336" y="3738"/>
                  </a:lnTo>
                  <a:lnTo>
                    <a:pt x="385938" y="0"/>
                  </a:lnTo>
                  <a:close/>
                </a:path>
              </a:pathLst>
            </a:custGeom>
            <a:solidFill>
              <a:srgbClr val="009D42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00488" y="8935027"/>
              <a:ext cx="753745" cy="753745"/>
            </a:xfrm>
            <a:custGeom>
              <a:avLst/>
              <a:gdLst/>
              <a:ahLst/>
              <a:cxnLst/>
              <a:rect l="l" t="t" r="r" b="b"/>
              <a:pathLst>
                <a:path w="753744" h="753745">
                  <a:moveTo>
                    <a:pt x="385916" y="0"/>
                  </a:moveTo>
                  <a:lnTo>
                    <a:pt x="341213" y="1535"/>
                  </a:lnTo>
                  <a:lnTo>
                    <a:pt x="296688" y="8439"/>
                  </a:lnTo>
                  <a:lnTo>
                    <a:pt x="252830" y="20812"/>
                  </a:lnTo>
                  <a:lnTo>
                    <a:pt x="210128" y="38753"/>
                  </a:lnTo>
                  <a:lnTo>
                    <a:pt x="169071" y="62364"/>
                  </a:lnTo>
                  <a:lnTo>
                    <a:pt x="131255" y="90862"/>
                  </a:lnTo>
                  <a:lnTo>
                    <a:pt x="98006" y="123096"/>
                  </a:lnTo>
                  <a:lnTo>
                    <a:pt x="69422" y="158577"/>
                  </a:lnTo>
                  <a:lnTo>
                    <a:pt x="45605" y="196816"/>
                  </a:lnTo>
                  <a:lnTo>
                    <a:pt x="26654" y="237325"/>
                  </a:lnTo>
                  <a:lnTo>
                    <a:pt x="12670" y="279615"/>
                  </a:lnTo>
                  <a:lnTo>
                    <a:pt x="3751" y="323196"/>
                  </a:lnTo>
                  <a:lnTo>
                    <a:pt x="0" y="367579"/>
                  </a:lnTo>
                  <a:lnTo>
                    <a:pt x="1514" y="412277"/>
                  </a:lnTo>
                  <a:lnTo>
                    <a:pt x="8395" y="456798"/>
                  </a:lnTo>
                  <a:lnTo>
                    <a:pt x="20742" y="500656"/>
                  </a:lnTo>
                  <a:lnTo>
                    <a:pt x="38656" y="543360"/>
                  </a:lnTo>
                  <a:lnTo>
                    <a:pt x="62237" y="584422"/>
                  </a:lnTo>
                  <a:lnTo>
                    <a:pt x="90727" y="622263"/>
                  </a:lnTo>
                  <a:lnTo>
                    <a:pt x="122957" y="655537"/>
                  </a:lnTo>
                  <a:lnTo>
                    <a:pt x="158439" y="684143"/>
                  </a:lnTo>
                  <a:lnTo>
                    <a:pt x="196682" y="707980"/>
                  </a:lnTo>
                  <a:lnTo>
                    <a:pt x="237197" y="726949"/>
                  </a:lnTo>
                  <a:lnTo>
                    <a:pt x="279495" y="740949"/>
                  </a:lnTo>
                  <a:lnTo>
                    <a:pt x="323087" y="749880"/>
                  </a:lnTo>
                  <a:lnTo>
                    <a:pt x="367483" y="753641"/>
                  </a:lnTo>
                  <a:lnTo>
                    <a:pt x="412194" y="752133"/>
                  </a:lnTo>
                  <a:lnTo>
                    <a:pt x="456731" y="745256"/>
                  </a:lnTo>
                  <a:lnTo>
                    <a:pt x="500603" y="732908"/>
                  </a:lnTo>
                  <a:lnTo>
                    <a:pt x="543322" y="714991"/>
                  </a:lnTo>
                  <a:lnTo>
                    <a:pt x="584399" y="691403"/>
                  </a:lnTo>
                  <a:lnTo>
                    <a:pt x="622241" y="662913"/>
                  </a:lnTo>
                  <a:lnTo>
                    <a:pt x="655514" y="630683"/>
                  </a:lnTo>
                  <a:lnTo>
                    <a:pt x="684120" y="595202"/>
                  </a:lnTo>
                  <a:lnTo>
                    <a:pt x="707957" y="556960"/>
                  </a:lnTo>
                  <a:lnTo>
                    <a:pt x="726926" y="516446"/>
                  </a:lnTo>
                  <a:lnTo>
                    <a:pt x="740926" y="474149"/>
                  </a:lnTo>
                  <a:lnTo>
                    <a:pt x="749857" y="430558"/>
                  </a:lnTo>
                  <a:lnTo>
                    <a:pt x="753619" y="386163"/>
                  </a:lnTo>
                  <a:lnTo>
                    <a:pt x="752111" y="341453"/>
                  </a:lnTo>
                  <a:lnTo>
                    <a:pt x="745233" y="296918"/>
                  </a:lnTo>
                  <a:lnTo>
                    <a:pt x="732886" y="253046"/>
                  </a:lnTo>
                  <a:lnTo>
                    <a:pt x="714968" y="210327"/>
                  </a:lnTo>
                  <a:lnTo>
                    <a:pt x="691328" y="169167"/>
                  </a:lnTo>
                  <a:lnTo>
                    <a:pt x="662705" y="131191"/>
                  </a:lnTo>
                  <a:lnTo>
                    <a:pt x="630460" y="97942"/>
                  </a:lnTo>
                  <a:lnTo>
                    <a:pt x="594968" y="69361"/>
                  </a:lnTo>
                  <a:lnTo>
                    <a:pt x="556717" y="45551"/>
                  </a:lnTo>
                  <a:lnTo>
                    <a:pt x="516197" y="26609"/>
                  </a:lnTo>
                  <a:lnTo>
                    <a:pt x="473897" y="12637"/>
                  </a:lnTo>
                  <a:lnTo>
                    <a:pt x="430307" y="3734"/>
                  </a:lnTo>
                  <a:lnTo>
                    <a:pt x="385916" y="0"/>
                  </a:lnTo>
                  <a:close/>
                </a:path>
              </a:pathLst>
            </a:custGeom>
            <a:solidFill>
              <a:srgbClr val="FFC115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95536" y="8170032"/>
              <a:ext cx="753745" cy="753745"/>
            </a:xfrm>
            <a:custGeom>
              <a:avLst/>
              <a:gdLst/>
              <a:ahLst/>
              <a:cxnLst/>
              <a:rect l="l" t="t" r="r" b="b"/>
              <a:pathLst>
                <a:path w="753744" h="753745">
                  <a:moveTo>
                    <a:pt x="385929" y="0"/>
                  </a:moveTo>
                  <a:lnTo>
                    <a:pt x="341220" y="1537"/>
                  </a:lnTo>
                  <a:lnTo>
                    <a:pt x="296689" y="8445"/>
                  </a:lnTo>
                  <a:lnTo>
                    <a:pt x="252825" y="20823"/>
                  </a:lnTo>
                  <a:lnTo>
                    <a:pt x="210117" y="38770"/>
                  </a:lnTo>
                  <a:lnTo>
                    <a:pt x="169056" y="62388"/>
                  </a:lnTo>
                  <a:lnTo>
                    <a:pt x="131232" y="90898"/>
                  </a:lnTo>
                  <a:lnTo>
                    <a:pt x="97977" y="123145"/>
                  </a:lnTo>
                  <a:lnTo>
                    <a:pt x="69391" y="158640"/>
                  </a:lnTo>
                  <a:lnTo>
                    <a:pt x="45574" y="196894"/>
                  </a:lnTo>
                  <a:lnTo>
                    <a:pt x="26627" y="237417"/>
                  </a:lnTo>
                  <a:lnTo>
                    <a:pt x="12649" y="279721"/>
                  </a:lnTo>
                  <a:lnTo>
                    <a:pt x="3740" y="323315"/>
                  </a:lnTo>
                  <a:lnTo>
                    <a:pt x="0" y="367711"/>
                  </a:lnTo>
                  <a:lnTo>
                    <a:pt x="1529" y="412419"/>
                  </a:lnTo>
                  <a:lnTo>
                    <a:pt x="8427" y="456951"/>
                  </a:lnTo>
                  <a:lnTo>
                    <a:pt x="20794" y="500816"/>
                  </a:lnTo>
                  <a:lnTo>
                    <a:pt x="38731" y="543526"/>
                  </a:lnTo>
                  <a:lnTo>
                    <a:pt x="62337" y="584592"/>
                  </a:lnTo>
                  <a:lnTo>
                    <a:pt x="90845" y="622425"/>
                  </a:lnTo>
                  <a:lnTo>
                    <a:pt x="123092" y="655689"/>
                  </a:lnTo>
                  <a:lnTo>
                    <a:pt x="158588" y="684283"/>
                  </a:lnTo>
                  <a:lnTo>
                    <a:pt x="196844" y="708108"/>
                  </a:lnTo>
                  <a:lnTo>
                    <a:pt x="237370" y="727062"/>
                  </a:lnTo>
                  <a:lnTo>
                    <a:pt x="279677" y="741047"/>
                  </a:lnTo>
                  <a:lnTo>
                    <a:pt x="323275" y="749962"/>
                  </a:lnTo>
                  <a:lnTo>
                    <a:pt x="367676" y="753706"/>
                  </a:lnTo>
                  <a:lnTo>
                    <a:pt x="412389" y="752180"/>
                  </a:lnTo>
                  <a:lnTo>
                    <a:pt x="456926" y="745284"/>
                  </a:lnTo>
                  <a:lnTo>
                    <a:pt x="500797" y="732918"/>
                  </a:lnTo>
                  <a:lnTo>
                    <a:pt x="543512" y="714981"/>
                  </a:lnTo>
                  <a:lnTo>
                    <a:pt x="584582" y="691374"/>
                  </a:lnTo>
                  <a:lnTo>
                    <a:pt x="622416" y="662865"/>
                  </a:lnTo>
                  <a:lnTo>
                    <a:pt x="655680" y="630618"/>
                  </a:lnTo>
                  <a:lnTo>
                    <a:pt x="684274" y="595122"/>
                  </a:lnTo>
                  <a:lnTo>
                    <a:pt x="708099" y="556867"/>
                  </a:lnTo>
                  <a:lnTo>
                    <a:pt x="727053" y="516341"/>
                  </a:lnTo>
                  <a:lnTo>
                    <a:pt x="741038" y="474034"/>
                  </a:lnTo>
                  <a:lnTo>
                    <a:pt x="749952" y="430435"/>
                  </a:lnTo>
                  <a:lnTo>
                    <a:pt x="753697" y="386035"/>
                  </a:lnTo>
                  <a:lnTo>
                    <a:pt x="752171" y="341321"/>
                  </a:lnTo>
                  <a:lnTo>
                    <a:pt x="745275" y="296784"/>
                  </a:lnTo>
                  <a:lnTo>
                    <a:pt x="732909" y="252914"/>
                  </a:lnTo>
                  <a:lnTo>
                    <a:pt x="714972" y="210198"/>
                  </a:lnTo>
                  <a:lnTo>
                    <a:pt x="691365" y="169128"/>
                  </a:lnTo>
                  <a:lnTo>
                    <a:pt x="662774" y="131191"/>
                  </a:lnTo>
                  <a:lnTo>
                    <a:pt x="630520" y="97940"/>
                  </a:lnTo>
                  <a:lnTo>
                    <a:pt x="595019" y="69359"/>
                  </a:lnTo>
                  <a:lnTo>
                    <a:pt x="556760" y="45547"/>
                  </a:lnTo>
                  <a:lnTo>
                    <a:pt x="516232" y="26605"/>
                  </a:lnTo>
                  <a:lnTo>
                    <a:pt x="473925" y="12633"/>
                  </a:lnTo>
                  <a:lnTo>
                    <a:pt x="430327" y="3732"/>
                  </a:lnTo>
                  <a:lnTo>
                    <a:pt x="385929" y="0"/>
                  </a:lnTo>
                  <a:close/>
                </a:path>
              </a:pathLst>
            </a:custGeom>
            <a:solidFill>
              <a:srgbClr val="FF2A36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7C76034B-58D8-470C-8C12-EEE0E6228A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36938" y="456826"/>
            <a:ext cx="9844912" cy="2234565"/>
          </a:xfrm>
          <a:prstGeom prst="rect">
            <a:avLst/>
          </a:prstGeom>
        </p:spPr>
        <p:txBody>
          <a:bodyPr vert="horz" wrap="square" lIns="0" tIns="77470" rIns="0" bIns="0" rtlCol="0">
            <a:noAutofit/>
          </a:bodyPr>
          <a:lstStyle/>
          <a:p>
            <a:pPr marL="12700" marR="5080" rtl="0"/>
            <a:r>
              <a:rPr lang="es-us" sz="5500" spc="300" dirty="0"/>
              <a:t>Los medicamentos legales también pueden alterar los sentidos</a:t>
            </a: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7A67E176-BCEE-4185-A602-098C31CD6EE6}"/>
              </a:ext>
            </a:extLst>
          </p:cNvPr>
          <p:cNvSpPr txBox="1"/>
          <p:nvPr/>
        </p:nvSpPr>
        <p:spPr>
          <a:xfrm>
            <a:off x="10036935" y="4206875"/>
            <a:ext cx="9707777" cy="5239385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L="544195" indent="-531495" rtl="0">
              <a:spcBef>
                <a:spcPts val="1800"/>
              </a:spcBef>
              <a:buChar char="•"/>
              <a:tabLst>
                <a:tab pos="544195" algn="l"/>
              </a:tabLst>
            </a:pPr>
            <a:r>
              <a:rPr lang="es-us" sz="4000" dirty="0">
                <a:solidFill>
                  <a:srgbClr val="00385F"/>
                </a:solidFill>
                <a:latin typeface="Arial Black"/>
                <a:cs typeface="Arial Black"/>
              </a:rPr>
              <a:t>Medicamentos de venta libre</a:t>
            </a:r>
            <a:endParaRPr sz="4000" dirty="0">
              <a:latin typeface="Arial Black"/>
              <a:cs typeface="Arial Black"/>
            </a:endParaRPr>
          </a:p>
          <a:p>
            <a:pPr marL="544830" rtl="0"/>
            <a:r>
              <a:rPr lang="es-us" sz="4000" dirty="0">
                <a:solidFill>
                  <a:srgbClr val="00385F"/>
                </a:solidFill>
                <a:latin typeface="Tahoma"/>
                <a:cs typeface="Tahoma"/>
              </a:rPr>
              <a:t>(medicamentos para el resfriado) = somnolencia</a:t>
            </a:r>
            <a:endParaRPr sz="4000" dirty="0">
              <a:latin typeface="Tahoma"/>
              <a:cs typeface="Tahoma"/>
            </a:endParaRPr>
          </a:p>
          <a:p>
            <a:pPr marL="544830" marR="5080" indent="-532130" rtl="0">
              <a:spcBef>
                <a:spcPts val="2400"/>
              </a:spcBef>
              <a:buChar char="•"/>
              <a:tabLst>
                <a:tab pos="544830" algn="l"/>
              </a:tabLst>
            </a:pPr>
            <a:r>
              <a:rPr lang="es-us" sz="4000" dirty="0">
                <a:solidFill>
                  <a:srgbClr val="00385F"/>
                </a:solidFill>
                <a:latin typeface="Arial Black"/>
                <a:cs typeface="Arial Black"/>
              </a:rPr>
              <a:t>Medicamentos recetados </a:t>
            </a:r>
            <a:r>
              <a:rPr lang="es-us" sz="4000" dirty="0">
                <a:solidFill>
                  <a:srgbClr val="00385F"/>
                </a:solidFill>
                <a:latin typeface="Tahoma"/>
                <a:cs typeface="Tahoma"/>
              </a:rPr>
              <a:t>(analgésicos, medicamentos para la ansiedad) = problemas de coordinación</a:t>
            </a:r>
            <a:endParaRPr sz="4000" dirty="0">
              <a:latin typeface="Tahoma"/>
              <a:cs typeface="Tahoma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A990D61E-EF2E-4907-991B-CDCB46577F1D}"/>
              </a:ext>
            </a:extLst>
          </p:cNvPr>
          <p:cNvSpPr/>
          <p:nvPr/>
        </p:nvSpPr>
        <p:spPr>
          <a:xfrm flipV="1">
            <a:off x="10049638" y="3094353"/>
            <a:ext cx="7851012" cy="45719"/>
          </a:xfrm>
          <a:custGeom>
            <a:avLst/>
            <a:gdLst/>
            <a:ahLst/>
            <a:cxnLst/>
            <a:rect l="l" t="t" r="r" b="b"/>
            <a:pathLst>
              <a:path w="7449819">
                <a:moveTo>
                  <a:pt x="0" y="0"/>
                </a:moveTo>
                <a:lnTo>
                  <a:pt x="7449448" y="0"/>
                </a:lnTo>
              </a:path>
            </a:pathLst>
          </a:custGeom>
          <a:ln w="83767">
            <a:solidFill>
              <a:srgbClr val="FFC115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862BDA42E4D64693F14E0589C7AE07" ma:contentTypeVersion="19" ma:contentTypeDescription="Create a new document." ma:contentTypeScope="" ma:versionID="d39df46739a6364c74a6af99b938d636">
  <xsd:schema xmlns:xsd="http://www.w3.org/2001/XMLSchema" xmlns:xs="http://www.w3.org/2001/XMLSchema" xmlns:p="http://schemas.microsoft.com/office/2006/metadata/properties" xmlns:ns2="212b7fb7-c780-4560-a3e3-a6eb45e1a24e" xmlns:ns3="e8785e66-9007-46da-936e-e84965a5e1d7" targetNamespace="http://schemas.microsoft.com/office/2006/metadata/properties" ma:root="true" ma:fieldsID="f5800fefdcc49e0f022737bcf105bd7a" ns2:_="" ns3:_="">
    <xsd:import namespace="212b7fb7-c780-4560-a3e3-a6eb45e1a24e"/>
    <xsd:import namespace="e8785e66-9007-46da-936e-e84965a5e1d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2b7fb7-c780-4560-a3e3-a6eb45e1a24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3971841-e972-4fae-8f8b-c84e3720ff91}" ma:internalName="TaxCatchAll" ma:showField="CatchAllData" ma:web="212b7fb7-c780-4560-a3e3-a6eb45e1a2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85e66-9007-46da-936e-e84965a5e1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a1057a4-0f37-4401-9ee8-8c6c2c2e57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2b7fb7-c780-4560-a3e3-a6eb45e1a24e" xsi:nil="true"/>
    <lcf76f155ced4ddcb4097134ff3c332f xmlns="e8785e66-9007-46da-936e-e84965a5e1d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22FA44-D1B4-404F-A81F-2289B5112F6F}"/>
</file>

<file path=customXml/itemProps2.xml><?xml version="1.0" encoding="utf-8"?>
<ds:datastoreItem xmlns:ds="http://schemas.openxmlformats.org/officeDocument/2006/customXml" ds:itemID="{0AB0A66B-D8CF-4D4F-8EAE-093DC067FB11}"/>
</file>

<file path=customXml/itemProps3.xml><?xml version="1.0" encoding="utf-8"?>
<ds:datastoreItem xmlns:ds="http://schemas.openxmlformats.org/officeDocument/2006/customXml" ds:itemID="{7F466581-3D0D-4069-AD56-9489D950A47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637</Words>
  <Application>Microsoft Office PowerPoint</Application>
  <PresentationFormat>Custom</PresentationFormat>
  <Paragraphs>83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Tahoma</vt:lpstr>
      <vt:lpstr>Trebuchet MS</vt:lpstr>
      <vt:lpstr>Office Theme</vt:lpstr>
      <vt:lpstr>PowerPoint Presentation</vt:lpstr>
      <vt:lpstr>Alcohol + Volante = Muerte</vt:lpstr>
      <vt:lpstr>Alcohol + Volante = Muerte</vt:lpstr>
      <vt:lpstr>Alcohol + Volante = Muerte</vt:lpstr>
      <vt:lpstr>PowerPoint Presentation</vt:lpstr>
      <vt:lpstr>PowerPoint Presentation</vt:lpstr>
      <vt:lpstr>PowerPoint Presentation</vt:lpstr>
      <vt:lpstr>Los medicamentos legales también pueden alterar los sentidos</vt:lpstr>
      <vt:lpstr>Los medicamentos legales también pueden alterar los sentidos</vt:lpstr>
      <vt:lpstr>Los medicamentos legales también pueden alterar los sentidos</vt:lpstr>
      <vt:lpstr>Drogas ilegales y peligrosas</vt:lpstr>
      <vt:lpstr>Drogas ilegales y peligrosas</vt:lpstr>
      <vt:lpstr>Drogas ilegales y peligrosas</vt:lpstr>
      <vt:lpstr>Drogas + Alcohol = Peligro multiplicado</vt:lpstr>
      <vt:lpstr>Drogas + Alcohol = Peligro multiplicado</vt:lpstr>
      <vt:lpstr>PowerPoint Presentation</vt:lpstr>
      <vt:lpstr>Las emociones también pueden alterar los sentidos</vt:lpstr>
      <vt:lpstr>Las emociones también pueden alterar los sentidos</vt:lpstr>
      <vt:lpstr>Fatiga = Sentidos alterados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exiqze156</cp:lastModifiedBy>
  <cp:revision>13</cp:revision>
  <dcterms:created xsi:type="dcterms:W3CDTF">2025-06-13T17:02:30Z</dcterms:created>
  <dcterms:modified xsi:type="dcterms:W3CDTF">2025-08-01T19:44:14Z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2025-06-13T00:00:00Z</vt:filetime>
  </property>
  <property fmtid="{D5CDD505-2E9C-101B-9397-08002B2CF9AE}" pid="3" name="Creator">
    <vt:lpwstr>Adobe InDesign 20.2 (Macintosh)</vt:lpwstr>
  </property>
  <property fmtid="{D5CDD505-2E9C-101B-9397-08002B2CF9AE}" pid="4" name="LastSaved">
    <vt:filetime>2025-06-13T00:00:00Z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0x010100EC862BDA42E4D64693F14E0589C7AE07</vt:lpwstr>
  </property>
</Properties>
</file>