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2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6FEF8-2FCF-9341-AC6E-7278EB9FBF36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72E69-0791-854A-8950-1F83F650E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1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72E69-0791-854A-8950-1F83F650E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8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0769-A021-39DC-3D05-F0F9A227B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6A494-08A7-5251-7E72-2E615C64D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6AD7-ECEE-A6B0-39A7-DB74F7D8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9F414-62D6-3908-DD00-22CB1B7A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14B8-B6D3-8482-0C15-C7466C15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2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75EF-9C26-C824-F2B4-DA9229BE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E8C5E-E6C2-782D-0F6D-EDC53E7F0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D38F-7AC0-3B04-B99A-676EAB1B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64E47-67DA-B436-4E94-6F07624A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38555-A1BC-5AD3-CA55-FE2461AF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9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E7078-267E-3E4A-C23C-FC3F689D7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387F3-33A1-0EFD-026A-ACDC3FFA8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53CE-6C69-E492-C962-2CD50C50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92281-531B-125B-6014-B7D195635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51426-0FA2-0B85-CE35-E772E5E3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5D37-EB3C-FEC9-5D14-6D2828AF1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82257-863B-5396-AAF4-EB8CFCB8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43AA3-47AC-69EB-C510-FB7F59CD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DDE9E-68BD-10BD-3C9E-D3254A78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F164E-3F20-3988-E022-180B2416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E54-6B0B-6930-7575-4F5501B72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05403-B7FA-BDB9-3D15-078945936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069B5-5304-6B34-B07A-3C1CB82A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F1DAB-2B55-6F13-C457-8A7FB49F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EF8B-13A4-4B3D-6012-A983D692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9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8016-BE1B-1A73-1EC6-B4F889D0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3B33-3328-CBD9-5DC3-37975E749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E502B-4591-4437-C226-958E909D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E0F7A-53D6-2264-52ED-0A35AFE3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DCCE3-8B99-C5A1-1CC5-83621B1B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0783E-D9F4-3A91-D9E8-4267F312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2771-1760-2534-4192-754F7424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98CD9-FD79-023E-6D22-42EADE281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63C7B-E918-6D22-687B-1EB959BB7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D4777-7581-07B7-B51C-2F6E874F1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57377-03F3-B50E-3572-74AC58DCE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6B8E5-9358-F8E8-57DC-DAD58AC99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14785-DA29-A4A8-CEBA-24FE2E1D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852E1-AE6E-2F1D-E296-66EB642D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0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B6E3-D338-150C-EFD0-3912F0CA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63B56E-4E05-A9B2-162B-9BAB4C090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74BDA-835A-EE15-3779-28D5EA4F8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37A9B-5850-228A-2692-0D65F09E3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2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B73B2-459B-A043-7D19-038EC4D3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B202A-2B9D-905F-72D6-8CB183C27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0005B-51EA-ADA8-2E63-00494B2C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6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0051F-F40D-D437-0132-68523514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9C24F-3505-634B-ABCC-6D63BE86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E8870-D45E-8948-53C2-2DB14060D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6C93C-E7FE-774E-AC50-4690CFD1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18463-B600-C2AB-7DBE-595348F9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802A5-B5DD-11AE-3674-B5A22FC8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9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AB828-E4C6-654A-A5B9-6CEBB2BD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89A12-43DF-06F2-A142-059FDA901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B6255-6E0B-9224-5E32-0A395EB67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306A9-6C08-C6F7-4247-B6BBF1B7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F1720-D86C-4185-F79A-20D6B273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B3492-D37C-5522-C21F-ABEC74F5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96FC2-3135-30AC-E69D-630510D1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89490-00BF-825E-8EE9-04876F50F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1B22E-E398-14B2-771F-31D79B143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88770-7D22-3D4F-98BF-B953FAB66823}" type="datetimeFigureOut">
              <a:rPr lang="en-US" smtClean="0"/>
              <a:t>8/11/25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F06A-0344-7547-884C-76BBE77CB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4730-8D5B-84A0-4C08-6C9037428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0E3B25-A8FE-FA4F-B139-3C902B627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different colored signs&#10;&#10;AI-generated content may be incorrect.">
            <a:extLst>
              <a:ext uri="{FF2B5EF4-FFF2-40B4-BE49-F238E27FC236}">
                <a16:creationId xmlns:a16="http://schemas.microsoft.com/office/drawing/2014/main" id="{60E3F5FE-8A04-4346-FDA6-81A6DEE19E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9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107B6-CCA8-45EC-9461-21B94F636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al&#10;&#10;AI-generated content may be incorrect.">
            <a:extLst>
              <a:ext uri="{FF2B5EF4-FFF2-40B4-BE49-F238E27FC236}">
                <a16:creationId xmlns:a16="http://schemas.microsoft.com/office/drawing/2014/main" id="{DFC0B141-FE91-4644-4D10-59BEFAE286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4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8BEF6-3F6A-9AF9-A566-76EF1FB9E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al&#10;&#10;AI-generated content may be incorrect.">
            <a:extLst>
              <a:ext uri="{FF2B5EF4-FFF2-40B4-BE49-F238E27FC236}">
                <a16:creationId xmlns:a16="http://schemas.microsoft.com/office/drawing/2014/main" id="{2DA60CC3-9D01-1D79-3851-CF9FEF5099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90B61-8B31-E956-6322-37BF90792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sign and arrow on the road&#10;&#10;AI-generated content may be incorrect.">
            <a:extLst>
              <a:ext uri="{FF2B5EF4-FFF2-40B4-BE49-F238E27FC236}">
                <a16:creationId xmlns:a16="http://schemas.microsoft.com/office/drawing/2014/main" id="{7183D951-FFE8-9C11-13A8-9F7E648E00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9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442A1-AC8D-7E35-0803-04B7CC714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ign pointing to the right&#10;&#10;AI-generated content may be incorrect.">
            <a:extLst>
              <a:ext uri="{FF2B5EF4-FFF2-40B4-BE49-F238E27FC236}">
                <a16:creationId xmlns:a16="http://schemas.microsoft.com/office/drawing/2014/main" id="{585F65B6-2628-DAD5-CDF1-A7751B82E6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530667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7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2B4EE-CA90-E692-AAD6-A808FB3A0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ign and a warning&#10;&#10;AI-generated content may be incorrect.">
            <a:extLst>
              <a:ext uri="{FF2B5EF4-FFF2-40B4-BE49-F238E27FC236}">
                <a16:creationId xmlns:a16="http://schemas.microsoft.com/office/drawing/2014/main" id="{A7391C3C-7A93-8F5F-2A54-54CA47A71C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414BE-DA73-868B-4884-035F9B9AA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ign and a warning&#10;&#10;AI-generated content may be incorrect.">
            <a:extLst>
              <a:ext uri="{FF2B5EF4-FFF2-40B4-BE49-F238E27FC236}">
                <a16:creationId xmlns:a16="http://schemas.microsoft.com/office/drawing/2014/main" id="{D52528D8-A0B4-4676-E9D7-4470F5FA4E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2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A057A-3A8C-5C94-C660-E1F0607CA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sign and a warning&#10;&#10;AI-generated content may be incorrect.">
            <a:extLst>
              <a:ext uri="{FF2B5EF4-FFF2-40B4-BE49-F238E27FC236}">
                <a16:creationId xmlns:a16="http://schemas.microsoft.com/office/drawing/2014/main" id="{C75A30D6-1F95-6D85-6493-A88006EEF2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4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533F2-5DD9-8214-50C1-9C0C9127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 steering wheel&#10;&#10;AI-generated content may be incorrect.">
            <a:extLst>
              <a:ext uri="{FF2B5EF4-FFF2-40B4-BE49-F238E27FC236}">
                <a16:creationId xmlns:a16="http://schemas.microsoft.com/office/drawing/2014/main" id="{B4CD9C61-699C-E090-AFBE-8B502C4829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D6606-21BE-5AFD-CE45-B27527EA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 steering wheel&#10;&#10;AI-generated content may be incorrect.">
            <a:extLst>
              <a:ext uri="{FF2B5EF4-FFF2-40B4-BE49-F238E27FC236}">
                <a16:creationId xmlns:a16="http://schemas.microsoft.com/office/drawing/2014/main" id="{1A345D34-1CA1-D037-E03C-CC811278C6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7E351-6792-9013-E532-F7487C77C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steering wheel&#10;&#10;AI-generated content may be incorrect.">
            <a:extLst>
              <a:ext uri="{FF2B5EF4-FFF2-40B4-BE49-F238E27FC236}">
                <a16:creationId xmlns:a16="http://schemas.microsoft.com/office/drawing/2014/main" id="{C73075A7-4432-9DB4-81F5-A171637583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raffic light&#10;&#10;AI-generated content may be incorrect.">
            <a:extLst>
              <a:ext uri="{FF2B5EF4-FFF2-40B4-BE49-F238E27FC236}">
                <a16:creationId xmlns:a16="http://schemas.microsoft.com/office/drawing/2014/main" id="{DC223FBA-26F1-5AE7-E1B2-E9FE94DBF0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69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F8EF2-8372-FDFD-1D7F-008CA3504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0DF6FEC5-44B7-37CB-85CB-2A646DF8F0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5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raffic light&#10;&#10;AI-generated content may be incorrect.">
            <a:extLst>
              <a:ext uri="{FF2B5EF4-FFF2-40B4-BE49-F238E27FC236}">
                <a16:creationId xmlns:a16="http://schemas.microsoft.com/office/drawing/2014/main" id="{424A8826-E6FC-BF7D-7D8F-F9971495D8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F16DB-B971-73E2-A8DD-379E116E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raffic light&#10;&#10;AI-generated content may be incorrect.">
            <a:extLst>
              <a:ext uri="{FF2B5EF4-FFF2-40B4-BE49-F238E27FC236}">
                <a16:creationId xmlns:a16="http://schemas.microsoft.com/office/drawing/2014/main" id="{D25F87D0-EFCA-916E-4E3F-F98AF18B1B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6A278-30A2-B302-12D9-A8EBC4B65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ffic light with a building behind it&#10;&#10;AI-generated content may be incorrect.">
            <a:extLst>
              <a:ext uri="{FF2B5EF4-FFF2-40B4-BE49-F238E27FC236}">
                <a16:creationId xmlns:a16="http://schemas.microsoft.com/office/drawing/2014/main" id="{38AF65C9-2FDD-2E60-5237-AA1654DEE3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0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80038-65A9-A879-9C65-48F2A2DAA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ffic light with text above it&#10;&#10;AI-generated content may be incorrect.">
            <a:extLst>
              <a:ext uri="{FF2B5EF4-FFF2-40B4-BE49-F238E27FC236}">
                <a16:creationId xmlns:a16="http://schemas.microsoft.com/office/drawing/2014/main" id="{4E16C296-1C95-6B70-0E08-685AD95E9C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2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32FEF-8370-E7D7-3A93-D0A65600F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ffic light with text below&#10;&#10;AI-generated content may be incorrect.">
            <a:extLst>
              <a:ext uri="{FF2B5EF4-FFF2-40B4-BE49-F238E27FC236}">
                <a16:creationId xmlns:a16="http://schemas.microsoft.com/office/drawing/2014/main" id="{3009AD19-50BB-9AE4-C592-7D5100CA04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0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CA4E8-A791-E8E3-A17F-4E6403A1C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C83B62C7-590C-5310-461E-6A3D4493A0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FE247-CAF7-8112-5868-E2B53CD0A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al&#10;&#10;AI-generated content may be incorrect.">
            <a:extLst>
              <a:ext uri="{FF2B5EF4-FFF2-40B4-BE49-F238E27FC236}">
                <a16:creationId xmlns:a16="http://schemas.microsoft.com/office/drawing/2014/main" id="{03A9BDEA-3F3A-C40B-A2C3-3F6794DBAC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7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</Words>
  <Application>Microsoft Macintosh PowerPoint</Application>
  <PresentationFormat>Widescreen</PresentationFormat>
  <Paragraphs>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Reid</dc:creator>
  <cp:lastModifiedBy>Ashley Reid</cp:lastModifiedBy>
  <cp:revision>4</cp:revision>
  <dcterms:created xsi:type="dcterms:W3CDTF">2025-07-11T14:20:04Z</dcterms:created>
  <dcterms:modified xsi:type="dcterms:W3CDTF">2025-08-11T14:49:13Z</dcterms:modified>
</cp:coreProperties>
</file>