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FEF8-2FCF-9341-AC6E-7278EB9FBF36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72E69-0791-854A-8950-1F83F650E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6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0769-A021-39DC-3D05-F0F9A227B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6A494-08A7-5251-7E72-2E615C64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6AD7-ECEE-A6B0-39A7-DB74F7D8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F414-62D6-3908-DD00-22CB1B7A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D14B8-B6D3-8482-0C15-C7466C1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75EF-9C26-C824-F2B4-DA9229BE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E8C5E-E6C2-782D-0F6D-EDC53E7F0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D38F-7AC0-3B04-B99A-676EAB1B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4E47-67DA-B436-4E94-6F07624A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8555-A1BC-5AD3-CA55-FE2461AF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E7078-267E-3E4A-C23C-FC3F689D7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87F3-33A1-0EFD-026A-ACDC3FFA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53CE-6C69-E492-C962-2CD50C50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2281-531B-125B-6014-B7D19563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51426-0FA2-0B85-CE35-E772E5E3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5D37-EB3C-FEC9-5D14-6D2828AF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2257-863B-5396-AAF4-EB8CFCB8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3AA3-47AC-69EB-C510-FB7F59CD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DE9E-68BD-10BD-3C9E-D3254A78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F164E-3F20-3988-E022-180B2416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1E54-6B0B-6930-7575-4F5501B7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05403-B7FA-BDB9-3D15-07894593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069B5-5304-6B34-B07A-3C1CB82A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F1DAB-2B55-6F13-C457-8A7FB49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EF8B-13A4-4B3D-6012-A983D692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8016-BE1B-1A73-1EC6-B4F889D0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B33-3328-CBD9-5DC3-37975E749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502B-4591-4437-C226-958E909DC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0F7A-53D6-2264-52ED-0A35AFE3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CCE3-8B99-C5A1-1CC5-83621B1B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783E-D9F4-3A91-D9E8-4267F312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2771-1760-2534-4192-754F7424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8CD9-FD79-023E-6D22-42EADE28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3C7B-E918-6D22-687B-1EB959BB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D4777-7581-07B7-B51C-2F6E874F1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57377-03F3-B50E-3572-74AC58DCE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6B8E5-9358-F8E8-57DC-DAD58AC9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14785-DA29-A4A8-CEBA-24FE2E1D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852E1-AE6E-2F1D-E296-66EB642D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6E3-D338-150C-EFD0-3912F0CA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3B56E-4E05-A9B2-162B-9BAB4C09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74BDA-835A-EE15-3779-28D5EA4F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37A9B-5850-228A-2692-0D65F09E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B73B2-459B-A043-7D19-038EC4D3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B202A-2B9D-905F-72D6-8CB183C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0005B-51EA-ADA8-2E63-00494B2C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051F-F40D-D437-0132-68523514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C24F-3505-634B-ABCC-6D63BE86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8870-D45E-8948-53C2-2DB14060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C93C-E7FE-774E-AC50-4690CFD1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8463-B600-C2AB-7DBE-595348F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802A5-B5DD-11AE-3674-B5A22FC8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B828-E4C6-654A-A5B9-6CEBB2BD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89A12-43DF-06F2-A142-059FDA901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B6255-6E0B-9224-5E32-0A395EB67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306A9-6C08-C6F7-4247-B6BBF1B7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F1720-D86C-4185-F79A-20D6B27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B3492-D37C-5522-C21F-ABEC74F5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96FC2-3135-30AC-E69D-630510D1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9490-00BF-825E-8EE9-04876F50F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B22E-E398-14B2-771F-31D79B143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F06A-0344-7547-884C-76BBE77C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4730-8D5B-84A0-4C08-6C903742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safealabama.org/video/emt-stories-distracted-driving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safealabama.org/video/deja-vu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different colored signs&#10;&#10;AI-generated content may be incorrect.">
            <a:extLst>
              <a:ext uri="{FF2B5EF4-FFF2-40B4-BE49-F238E27FC236}">
                <a16:creationId xmlns:a16="http://schemas.microsoft.com/office/drawing/2014/main" id="{478CAE6E-5E69-727A-AE89-1B67D896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75CD-0716-1E1A-9F81-FFF1A887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82BC5-A765-F275-B488-835ED80D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8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5E5B0-7245-E4F9-C753-3A54A25C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DF962BE0-5CE7-700D-C6B0-6DF7E26B9E89}"/>
              </a:ext>
            </a:extLst>
          </p:cNvPr>
          <p:cNvSpPr/>
          <p:nvPr/>
        </p:nvSpPr>
        <p:spPr>
          <a:xfrm>
            <a:off x="3439886" y="914400"/>
            <a:ext cx="8316685" cy="477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80ADB-2B27-3D95-B9F4-7073DF87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A1D10-D441-8E3A-9512-11843A0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5234E-C582-3892-7611-7872FBF8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EA19C-3CAA-6B48-FBBD-037E3918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7ED05-C684-6E19-5632-D2C354EE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79C67-5361-6C14-54BB-26E5C9CF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A732F-386C-4890-F133-12E60BB5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9324-5F78-8D9C-E4DA-3BE60D37F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D380CB-3E87-780B-1283-01238D48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5B8C3-141A-429F-20CD-E81B6857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63B74-F183-E621-EB4F-FDBC0970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C75F2-8801-EA5B-C8D3-3ABE459B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22947-3B5C-3FEC-DCFB-186C3B17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5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A4F5BB-DAC3-C7B9-41EA-A32B7F8B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1E0FD-B779-870C-5775-D7D5CEA8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0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61615-0EBC-B129-4273-AD12A041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30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38EE1-F82E-38AA-E76B-7AE0ACDB6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D3FBF-B28D-0E06-738D-133570774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82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395B6-FE46-EC57-EDE6-B36D6FED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9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5FA9-37AB-F6E4-2E28-214F374A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3D762-DBA4-EBC7-BAC5-AEA40048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4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7D042D-0BD9-2947-3DC6-33330783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3E757-48BB-F4D0-963B-D319C63A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498654-C79F-85E2-A439-2E0FB0AB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E403-4448-5D57-A58D-D7581CC0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CE37B-1109-24C9-0C2C-F4A7CEC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6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C01D-3B27-429F-D05A-8FF0276C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8E89B-77BC-0EAC-3D49-8032532C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DAA1-739A-271F-A14E-3D49784D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6C923-2EDB-B914-5A78-E82FEBBB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A71BE-F3BC-1B97-DA6E-16CADD2F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8F41F1F5-22B0-350B-0D9D-65BE01984D64}"/>
              </a:ext>
            </a:extLst>
          </p:cNvPr>
          <p:cNvSpPr/>
          <p:nvPr/>
        </p:nvSpPr>
        <p:spPr>
          <a:xfrm>
            <a:off x="827314" y="261257"/>
            <a:ext cx="10657115" cy="446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B789E-4F67-32A2-D048-3F8EAEEE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50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</Words>
  <Application>Microsoft Macintosh PowerPoint</Application>
  <PresentationFormat>Widescreen</PresentationFormat>
  <Paragraphs>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Reid</dc:creator>
  <cp:lastModifiedBy>Ashley Reid</cp:lastModifiedBy>
  <cp:revision>1</cp:revision>
  <dcterms:created xsi:type="dcterms:W3CDTF">2025-07-11T14:20:04Z</dcterms:created>
  <dcterms:modified xsi:type="dcterms:W3CDTF">2025-07-11T14:44:29Z</dcterms:modified>
</cp:coreProperties>
</file>