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60" r:id="rId5"/>
    <p:sldId id="262" r:id="rId6"/>
    <p:sldId id="261" r:id="rId7"/>
    <p:sldId id="259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 showGuides="1">
      <p:cViewPr varScale="1">
        <p:scale>
          <a:sx n="117" d="100"/>
          <a:sy n="117" d="100"/>
        </p:scale>
        <p:origin x="808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76FEF8-2FCF-9341-AC6E-7278EB9FBF36}" type="datetimeFigureOut">
              <a:rPr lang="en-US" smtClean="0"/>
              <a:t>7/11/25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F72E69-0791-854A-8950-1F83F650E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814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F72E69-0791-854A-8950-1F83F650E1B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482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F72E69-0791-854A-8950-1F83F650E1B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9371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70769-A021-39DC-3D05-F0F9A227BA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76A494-08A7-5251-7E72-2E615C64D9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D6AD7-ECEE-A6B0-39A7-DB74F7D8C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8770-7D22-3D4F-98BF-B953FAB66823}" type="datetimeFigureOut">
              <a:rPr lang="en-US" smtClean="0"/>
              <a:t>7/11/25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C9F414-62D6-3908-DD00-22CB1B7A6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3D14B8-B6D3-8482-0C15-C7466C15B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3B25-A8FE-FA4F-B139-3C902B627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221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275EF-9C26-C824-F2B4-DA9229BEC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0E8C5E-E6C2-782D-0F6D-EDC53E7F0B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ABD38F-7AC0-3B04-B99A-676EAB1BEE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8770-7D22-3D4F-98BF-B953FAB66823}" type="datetimeFigureOut">
              <a:rPr lang="en-US" smtClean="0"/>
              <a:t>7/11/25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764E47-67DA-B436-4E94-6F07624A4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538555-A1BC-5AD3-CA55-FE2461AFC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3B25-A8FE-FA4F-B139-3C902B627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498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8E7078-267E-3E4A-C23C-FC3F689D76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9387F3-33A1-0EFD-026A-ACDC3FFA84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0753CE-6C69-E492-C962-2CD50C50C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8770-7D22-3D4F-98BF-B953FAB66823}" type="datetimeFigureOut">
              <a:rPr lang="en-US" smtClean="0"/>
              <a:t>7/11/25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392281-531B-125B-6014-B7D195635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F51426-0FA2-0B85-CE35-E772E5E31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3B25-A8FE-FA4F-B139-3C902B627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674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85D37-EB3C-FEC9-5D14-6D2828AF1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982257-863B-5396-AAF4-EB8CFCB859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D43AA3-47AC-69EB-C510-FB7F59CD7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8770-7D22-3D4F-98BF-B953FAB66823}" type="datetimeFigureOut">
              <a:rPr lang="en-US" smtClean="0"/>
              <a:t>7/11/25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3DDE9E-68BD-10BD-3C9E-D3254A780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3F164E-3F20-3988-E022-180B24168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3B25-A8FE-FA4F-B139-3C902B627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963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01E54-6B0B-6930-7575-4F5501B72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05403-B7FA-BDB9-3D15-078945936E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E069B5-5304-6B34-B07A-3C1CB82A0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8770-7D22-3D4F-98BF-B953FAB66823}" type="datetimeFigureOut">
              <a:rPr lang="en-US" smtClean="0"/>
              <a:t>7/11/25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4F1DAB-2B55-6F13-C457-8A7FB49FA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28EF8B-13A4-4B3D-6012-A983D6928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3B25-A8FE-FA4F-B139-3C902B627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795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88016-BE1B-1A73-1EC6-B4F889D01F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053B33-3328-CBD9-5DC3-37975E7491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0E502B-4591-4437-C226-958E909DCA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E0F7A-53D6-2264-52ED-0A35AFE34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8770-7D22-3D4F-98BF-B953FAB66823}" type="datetimeFigureOut">
              <a:rPr lang="en-US" smtClean="0"/>
              <a:t>7/11/25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DDCCE3-8B99-C5A1-1CC5-83621B1BF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10783E-D9F4-3A91-D9E8-4267F3120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3B25-A8FE-FA4F-B139-3C902B627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526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B2771-1760-2534-4192-754F74244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E98CD9-FD79-023E-6D22-42EADE2811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C63C7B-E918-6D22-687B-1EB959BB70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3D4777-7581-07B7-B51C-2F6E874F17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8957377-03F3-B50E-3572-74AC58DCEF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156B8E5-9358-F8E8-57DC-DAD58AC99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8770-7D22-3D4F-98BF-B953FAB66823}" type="datetimeFigureOut">
              <a:rPr lang="en-US" smtClean="0"/>
              <a:t>7/11/25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D14785-DA29-A4A8-CEBA-24FE2E1D5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D9852E1-AE6E-2F1D-E296-66EB642DA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3B25-A8FE-FA4F-B139-3C902B627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505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7B6E3-D338-150C-EFD0-3912F0CAC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63B56E-4E05-A9B2-162B-9BAB4C090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8770-7D22-3D4F-98BF-B953FAB66823}" type="datetimeFigureOut">
              <a:rPr lang="en-US" smtClean="0"/>
              <a:t>7/11/25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974BDA-835A-EE15-3779-28D5EA4F8B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D37A9B-5850-228A-2692-0D65F09E3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3B25-A8FE-FA4F-B139-3C902B627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523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09B73B2-459B-A043-7D19-038EC4D38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8770-7D22-3D4F-98BF-B953FAB66823}" type="datetimeFigureOut">
              <a:rPr lang="en-US" smtClean="0"/>
              <a:t>7/11/25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74B202A-2B9D-905F-72D6-8CB183C27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B0005B-51EA-ADA8-2E63-00494B2C0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3B25-A8FE-FA4F-B139-3C902B627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467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0051F-F40D-D437-0132-685235149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C9C24F-3505-634B-ABCC-6D63BE866A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E8870-D45E-8948-53C2-2DB14060D0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B6C93C-E7FE-774E-AC50-4690CFD13A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8770-7D22-3D4F-98BF-B953FAB66823}" type="datetimeFigureOut">
              <a:rPr lang="en-US" smtClean="0"/>
              <a:t>7/11/25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618463-B600-C2AB-7DBE-595348F9A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C802A5-B5DD-11AE-3674-B5A22FC86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3B25-A8FE-FA4F-B139-3C902B627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193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AB828-E4C6-654A-A5B9-6CEBB2BDE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E389A12-43DF-06F2-A142-059FDA901E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7B6255-6E0B-9224-5E32-0A395EB671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A306A9-6C08-C6F7-4247-B6BBF1B78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8770-7D22-3D4F-98BF-B953FAB66823}" type="datetimeFigureOut">
              <a:rPr lang="en-US" smtClean="0"/>
              <a:t>7/11/25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4F1720-D86C-4185-F79A-20D6B2734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8B3492-D37C-5522-C21F-ABEC74F5F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3B25-A8FE-FA4F-B139-3C902B627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557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096FC2-3135-30AC-E69D-630510D1A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789490-00BF-825E-8EE9-04876F50F3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31B22E-E398-14B2-771F-31D79B1436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D588770-7D22-3D4F-98BF-B953FAB66823}" type="datetimeFigureOut">
              <a:rPr lang="en-US" smtClean="0"/>
              <a:t>7/11/25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D2F06A-0344-7547-884C-76BBE77CBB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084730-8D5B-84A0-4C08-6C90374289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40E3B25-A8FE-FA4F-B139-3C902B627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497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safealabama.org/video/feel-different/" TargetMode="Externa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78CAE6E-5E69-727A-AE89-1B67D896B8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8954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0D875CD-0716-1E1A-9F81-FFF1A887EB4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9948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4782BC5-A765-F275-B488-835ED80D1CF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1870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465E5B0-7245-E4F9-C753-3A54A25CF00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0299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F580ADB-2B27-3D95-B9F4-7073DF87D0A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0620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82A1D10-D441-8E3A-9512-11843A084A4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1637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2F5234E-C582-3892-7611-7872FBF8A7F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145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7AEA19C-3CAA-6B48-FBBD-037E39185D1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hlinkClick r:id="rId3"/>
            <a:extLst>
              <a:ext uri="{FF2B5EF4-FFF2-40B4-BE49-F238E27FC236}">
                <a16:creationId xmlns:a16="http://schemas.microsoft.com/office/drawing/2014/main" id="{5CF1968A-25CD-E348-6855-92726E6AFEC5}"/>
              </a:ext>
            </a:extLst>
          </p:cNvPr>
          <p:cNvSpPr/>
          <p:nvPr/>
        </p:nvSpPr>
        <p:spPr>
          <a:xfrm>
            <a:off x="805543" y="272143"/>
            <a:ext cx="10776857" cy="45175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5500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9C7ED05-C684-6E19-5632-D2C354EEC3C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5792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4879C67-5361-6C14-54BB-26E5C9CF0B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2405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B7A732F-386C-4890-F133-12E60BB534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096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EC9324-5F78-8D9C-E4DA-3BE60D37F9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DD380CB-3E87-780B-1283-01238D482DC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8632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945B8C3-141A-429F-20CD-E81B68572A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5252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C363B74-F183-E621-EB4F-FDBC0970CBD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656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F15FA9-37AB-F6E4-2E28-214F374A83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7D3D762-DBA4-EBC7-BAC5-AEA4004809B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064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B3E757-48BB-F4D0-963B-D319C63AC1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B498654-C79F-85E2-A439-2E0FB0ABD6F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9052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91E403-4448-5D57-A58D-D7581CC03A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7ACE37B-1109-24C9-0C2C-F4A7CEC2AA1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264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70C01D-3B27-429F-D05A-8FF0276C9E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928E89B-77BC-0EAC-3D49-8032532CC69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8056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90DAA1-739A-271F-A14E-3D49784DE8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EC6C923-2EDB-B914-5A78-E82FEBBB8DD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0146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E4A71BE-F3BC-1B97-DA6E-16CADD2F9F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228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BAB789E-4F67-32A2-D048-3F8EAEEE83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25052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8461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2</Words>
  <Application>Microsoft Macintosh PowerPoint</Application>
  <PresentationFormat>Widescreen</PresentationFormat>
  <Paragraphs>2</Paragraphs>
  <Slides>21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Ashley Reid</dc:creator>
  <cp:lastModifiedBy>Ashley Reid</cp:lastModifiedBy>
  <cp:revision>2</cp:revision>
  <dcterms:created xsi:type="dcterms:W3CDTF">2025-07-11T14:20:04Z</dcterms:created>
  <dcterms:modified xsi:type="dcterms:W3CDTF">2025-07-11T16:18:13Z</dcterms:modified>
</cp:coreProperties>
</file>