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62"/>
  </p:normalViewPr>
  <p:slideViewPr>
    <p:cSldViewPr snapToGrid="0" showGuides="1">
      <p:cViewPr varScale="1">
        <p:scale>
          <a:sx n="117" d="100"/>
          <a:sy n="117" d="100"/>
        </p:scale>
        <p:origin x="80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6FEF8-2FCF-9341-AC6E-7278EB9FBF36}" type="datetimeFigureOut">
              <a:rPr lang="en-US" smtClean="0"/>
              <a:t>8/13/25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72E69-0791-854A-8950-1F83F650E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14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72E69-0791-854A-8950-1F83F650E1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84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72E69-0791-854A-8950-1F83F650E1B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76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72E69-0791-854A-8950-1F83F650E1B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877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72E69-0791-854A-8950-1F83F650E1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18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70769-A021-39DC-3D05-F0F9A227BA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76A494-08A7-5251-7E72-2E615C64D9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D6AD7-ECEE-A6B0-39A7-DB74F7D8C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8/13/25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9F414-62D6-3908-DD00-22CB1B7A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D14B8-B6D3-8482-0C15-C7466C15B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21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275EF-9C26-C824-F2B4-DA9229BEC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0E8C5E-E6C2-782D-0F6D-EDC53E7F0B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BD38F-7AC0-3B04-B99A-676EAB1BE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8/13/25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64E47-67DA-B436-4E94-6F07624A4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38555-A1BC-5AD3-CA55-FE2461AFC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98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8E7078-267E-3E4A-C23C-FC3F689D76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9387F3-33A1-0EFD-026A-ACDC3FFA8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753CE-6C69-E492-C962-2CD50C50C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8/13/25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92281-531B-125B-6014-B7D195635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51426-0FA2-0B85-CE35-E772E5E31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74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85D37-EB3C-FEC9-5D14-6D2828AF1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82257-863B-5396-AAF4-EB8CFCB85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43AA3-47AC-69EB-C510-FB7F59CD7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8/13/25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DDE9E-68BD-10BD-3C9E-D3254A780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F164E-3F20-3988-E022-180B24168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63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01E54-6B0B-6930-7575-4F5501B72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05403-B7FA-BDB9-3D15-078945936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069B5-5304-6B34-B07A-3C1CB82A0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8/13/25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F1DAB-2B55-6F13-C457-8A7FB49FA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8EF8B-13A4-4B3D-6012-A983D692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95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88016-BE1B-1A73-1EC6-B4F889D01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53B33-3328-CBD9-5DC3-37975E7491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0E502B-4591-4437-C226-958E909DC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E0F7A-53D6-2264-52ED-0A35AFE34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8/13/25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DCCE3-8B99-C5A1-1CC5-83621B1BF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0783E-D9F4-3A91-D9E8-4267F3120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26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2771-1760-2534-4192-754F74244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98CD9-FD79-023E-6D22-42EADE281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C63C7B-E918-6D22-687B-1EB959BB7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3D4777-7581-07B7-B51C-2F6E874F17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957377-03F3-B50E-3572-74AC58DCEF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56B8E5-9358-F8E8-57DC-DAD58AC99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8/13/25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D14785-DA29-A4A8-CEBA-24FE2E1D5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9852E1-AE6E-2F1D-E296-66EB642DA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05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7B6E3-D338-150C-EFD0-3912F0CAC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63B56E-4E05-A9B2-162B-9BAB4C090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8/13/25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974BDA-835A-EE15-3779-28D5EA4F8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D37A9B-5850-228A-2692-0D65F09E3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23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9B73B2-459B-A043-7D19-038EC4D38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8/13/25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4B202A-2B9D-905F-72D6-8CB183C27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0005B-51EA-ADA8-2E63-00494B2C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67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0051F-F40D-D437-0132-685235149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9C24F-3505-634B-ABCC-6D63BE866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CE8870-D45E-8948-53C2-2DB14060D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6C93C-E7FE-774E-AC50-4690CFD13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8/13/25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18463-B600-C2AB-7DBE-595348F9A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802A5-B5DD-11AE-3674-B5A22FC86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93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AB828-E4C6-654A-A5B9-6CEBB2BDE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389A12-43DF-06F2-A142-059FDA901E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B6255-6E0B-9224-5E32-0A395EB67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306A9-6C08-C6F7-4247-B6BBF1B78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8/13/25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F1720-D86C-4185-F79A-20D6B2734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8B3492-D37C-5522-C21F-ABEC74F5F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57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96FC2-3135-30AC-E69D-630510D1A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89490-00BF-825E-8EE9-04876F50F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1B22E-E398-14B2-771F-31D79B1436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588770-7D22-3D4F-98BF-B953FAB66823}" type="datetimeFigureOut">
              <a:rPr lang="en-US" smtClean="0"/>
              <a:t>8/13/25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2F06A-0344-7547-884C-76BBE77CB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84730-8D5B-84A0-4C08-6C9037428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9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23FBA-26F1-5AE7-E1B2-E9FE94DBF0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69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107B6-CCA8-45EC-9461-21B94F63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C0B141-FE91-4644-4D10-59BEFAE286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44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8BEF6-3F6A-9AF9-A566-76EF1FB9E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60CC3-9D01-1D79-3851-CF9FEF5099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6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90B61-8B31-E956-6322-37BF90792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83D951-FFE8-9C11-13A8-9F7E648E00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89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442A1-AC8D-7E35-0803-04B7CC714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5F65B6-2628-DAD5-CDF1-A7751B82E6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12530666" cy="70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73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2B4EE-CA90-E692-AAD6-A808FB3A0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391C3C-7A93-8F5F-2A54-54CA47A71C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99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414BE-DA73-868B-4884-035F9B9AA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2528D8-A0B4-4676-E9D7-4470F5FA4E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62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A057A-3A8C-5C94-C660-E1F0607CA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A30D6-1F95-6D85-6493-A88006EEF2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48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533F2-5DD9-8214-50C1-9C0C9127B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CD9C61-699C-E090-AFBE-8B502C4829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28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D6606-21BE-5AFD-CE45-B27527EA6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345D34-1CA1-D037-E03C-CC811278C6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92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7E351-6792-9013-E532-F7487C77C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3075A7-4432-9DB4-81F5-A171637583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5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E3F5FE-8A04-4346-FDA6-81A6DEE19E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95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F8EF2-8372-FDFD-1D7F-008CA3504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F6FEC5-44B7-37CB-85CB-2A646DF8F0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54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C6E8F-4F0C-5505-8093-13E754947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4CCFA6-1B3B-63C8-7502-10132756F6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1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657A6-5895-6C31-C112-80D73725A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B5D65E-D45B-22D0-212D-3FF294C4F6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58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D8B7B-3618-1867-F5F5-DDE8356F8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510876-E8D3-A250-4B19-0A5AF954C9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91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D45F4-8FAC-1E97-E93C-3A6B63391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613A46-0B38-9872-3E9E-CD08C03DA1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98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4846D-2F04-7E63-499C-977752D65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44FF5E-6A08-34AB-89B2-28FA98F6B8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238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CE777-504B-BE62-22B5-993AF3C2F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79C74B-41A9-559F-AF1C-7750AC3D40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87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B2960-8AF9-B97B-0090-AC734E526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CFFE3-E149-314B-5AC0-BDA83A4CFE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16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650F4-7B77-B748-5CDB-AD0548CFE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6A2B74-5DEC-4474-2D62-DE96B5CE31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36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461D3-9B83-1583-8870-4822D69D3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715D70-1275-4E0F-2FCB-55FC6FE0E0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68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4A8826-E6FC-BF7D-7D8F-F9971495D8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5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F16DB-B971-73E2-A8DD-379E116EE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5F87D0-EFCA-916E-4E3F-F98AF18B1B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67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6A278-30A2-B302-12D9-A8EBC4B65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AF65C9-2FDD-2E60-5237-AA1654DEE3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03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80038-65A9-A879-9C65-48F2A2DAA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16C296-1C95-6B70-0E08-685AD95E9C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23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32FEF-8370-E7D7-3A93-D0A65600F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09AD19-50BB-9AE4-C592-7D5100CA04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01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CA4E8-A791-E8E3-A17F-4E6403A1C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3B62C7-590C-5310-461E-6A3D4493A0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1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FE247-CAF7-8112-5868-E2B53CD0A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A9BDEA-3F3A-C40B-A2C3-3F6794DBAC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70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4</Words>
  <Application>Microsoft Macintosh PowerPoint</Application>
  <PresentationFormat>Widescreen</PresentationFormat>
  <Paragraphs>4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Ashley Reid</dc:creator>
  <cp:lastModifiedBy>Ashley Reid</cp:lastModifiedBy>
  <cp:revision>5</cp:revision>
  <dcterms:created xsi:type="dcterms:W3CDTF">2025-07-11T14:20:04Z</dcterms:created>
  <dcterms:modified xsi:type="dcterms:W3CDTF">2025-08-13T22:50:18Z</dcterms:modified>
</cp:coreProperties>
</file>